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8" r:id="rId9"/>
    <p:sldId id="288" r:id="rId10"/>
    <p:sldId id="267" r:id="rId11"/>
    <p:sldId id="275" r:id="rId12"/>
    <p:sldId id="266" r:id="rId13"/>
    <p:sldId id="269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97" autoAdjust="0"/>
    <p:restoredTop sz="91312" autoAdjust="0"/>
  </p:normalViewPr>
  <p:slideViewPr>
    <p:cSldViewPr snapToGrid="0">
      <p:cViewPr>
        <p:scale>
          <a:sx n="91" d="100"/>
          <a:sy n="91" d="100"/>
        </p:scale>
        <p:origin x="144" y="-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5B1BF-8E2D-C24B-9FD8-606D9D23C865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E24906-E7B9-FD42-90F6-739861A29560}">
      <dgm:prSet phldrT="[Text]"/>
      <dgm:spPr/>
      <dgm:t>
        <a:bodyPr/>
        <a:lstStyle/>
        <a:p>
          <a:r>
            <a:rPr lang="en-US" dirty="0" smtClean="0"/>
            <a:t>Real-Time Streaming</a:t>
          </a:r>
          <a:endParaRPr lang="en-US" dirty="0"/>
        </a:p>
      </dgm:t>
    </dgm:pt>
    <dgm:pt modelId="{271CDCE4-756A-D545-93CC-BC54D0BF99AF}" type="parTrans" cxnId="{380EDD15-6678-004A-A2AF-8B362B4D01ED}">
      <dgm:prSet/>
      <dgm:spPr/>
      <dgm:t>
        <a:bodyPr/>
        <a:lstStyle/>
        <a:p>
          <a:endParaRPr lang="en-US"/>
        </a:p>
      </dgm:t>
    </dgm:pt>
    <dgm:pt modelId="{31C8153B-2298-D443-90EE-6F4DD640A3ED}" type="sibTrans" cxnId="{380EDD15-6678-004A-A2AF-8B362B4D01ED}">
      <dgm:prSet/>
      <dgm:spPr/>
      <dgm:t>
        <a:bodyPr/>
        <a:lstStyle/>
        <a:p>
          <a:endParaRPr lang="en-US"/>
        </a:p>
      </dgm:t>
    </dgm:pt>
    <dgm:pt modelId="{7CD7AC18-44AC-2049-A91D-3A9A0EB61BF3}">
      <dgm:prSet phldrT="[Text]"/>
      <dgm:spPr/>
      <dgm:t>
        <a:bodyPr/>
        <a:lstStyle/>
        <a:p>
          <a:r>
            <a:rPr lang="en-US" dirty="0" smtClean="0"/>
            <a:t>Batch Processing</a:t>
          </a:r>
          <a:endParaRPr lang="en-US" dirty="0"/>
        </a:p>
      </dgm:t>
    </dgm:pt>
    <dgm:pt modelId="{BD7395F0-EF3A-834E-A8A3-E705A35A84A8}" type="parTrans" cxnId="{458FB371-1245-434A-9D7D-5675060C5911}">
      <dgm:prSet/>
      <dgm:spPr/>
      <dgm:t>
        <a:bodyPr/>
        <a:lstStyle/>
        <a:p>
          <a:endParaRPr lang="en-US"/>
        </a:p>
      </dgm:t>
    </dgm:pt>
    <dgm:pt modelId="{8E88C509-09C8-1E46-8E54-5A2A135E8C85}" type="sibTrans" cxnId="{458FB371-1245-434A-9D7D-5675060C5911}">
      <dgm:prSet/>
      <dgm:spPr/>
      <dgm:t>
        <a:bodyPr/>
        <a:lstStyle/>
        <a:p>
          <a:endParaRPr lang="en-US"/>
        </a:p>
      </dgm:t>
    </dgm:pt>
    <dgm:pt modelId="{B2E58DE1-1468-E647-B61C-AAF1046CBBD7}" type="pres">
      <dgm:prSet presAssocID="{3FA5B1BF-8E2D-C24B-9FD8-606D9D23C86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1CB8339-7C7C-1C42-B5B6-D3080F57857E}" type="pres">
      <dgm:prSet presAssocID="{A1E24906-E7B9-FD42-90F6-739861A29560}" presName="Accent1" presStyleCnt="0"/>
      <dgm:spPr/>
    </dgm:pt>
    <dgm:pt modelId="{0801ECD1-AEE6-0A4F-95D0-31AA89F70F57}" type="pres">
      <dgm:prSet presAssocID="{A1E24906-E7B9-FD42-90F6-739861A29560}" presName="Accent" presStyleLbl="node1" presStyleIdx="0" presStyleCnt="2"/>
      <dgm:spPr/>
    </dgm:pt>
    <dgm:pt modelId="{0849A14E-9E5D-3A4B-8B4B-8C9D6618B275}" type="pres">
      <dgm:prSet presAssocID="{A1E24906-E7B9-FD42-90F6-739861A29560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45912-4D04-0044-9C8F-A97FCFE55846}" type="pres">
      <dgm:prSet presAssocID="{7CD7AC18-44AC-2049-A91D-3A9A0EB61BF3}" presName="Accent2" presStyleCnt="0"/>
      <dgm:spPr/>
    </dgm:pt>
    <dgm:pt modelId="{8674A3DF-7263-2742-AAFF-C8EE34E7B27D}" type="pres">
      <dgm:prSet presAssocID="{7CD7AC18-44AC-2049-A91D-3A9A0EB61BF3}" presName="Accent" presStyleLbl="node1" presStyleIdx="1" presStyleCnt="2"/>
      <dgm:spPr/>
    </dgm:pt>
    <dgm:pt modelId="{4D335F95-B475-6044-A7EC-148739E928FD}" type="pres">
      <dgm:prSet presAssocID="{7CD7AC18-44AC-2049-A91D-3A9A0EB61BF3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0EDD15-6678-004A-A2AF-8B362B4D01ED}" srcId="{3FA5B1BF-8E2D-C24B-9FD8-606D9D23C865}" destId="{A1E24906-E7B9-FD42-90F6-739861A29560}" srcOrd="0" destOrd="0" parTransId="{271CDCE4-756A-D545-93CC-BC54D0BF99AF}" sibTransId="{31C8153B-2298-D443-90EE-6F4DD640A3ED}"/>
    <dgm:cxn modelId="{499B2C39-7714-D446-9DA6-BC98850D5F43}" type="presOf" srcId="{7CD7AC18-44AC-2049-A91D-3A9A0EB61BF3}" destId="{4D335F95-B475-6044-A7EC-148739E928FD}" srcOrd="0" destOrd="0" presId="urn:microsoft.com/office/officeart/2009/layout/CircleArrowProcess"/>
    <dgm:cxn modelId="{F31E288D-3537-CC40-A93A-D27B71BE88E0}" type="presOf" srcId="{A1E24906-E7B9-FD42-90F6-739861A29560}" destId="{0849A14E-9E5D-3A4B-8B4B-8C9D6618B275}" srcOrd="0" destOrd="0" presId="urn:microsoft.com/office/officeart/2009/layout/CircleArrowProcess"/>
    <dgm:cxn modelId="{C357B93B-8D0B-4E47-A49D-15CC6A9E5C96}" type="presOf" srcId="{3FA5B1BF-8E2D-C24B-9FD8-606D9D23C865}" destId="{B2E58DE1-1468-E647-B61C-AAF1046CBBD7}" srcOrd="0" destOrd="0" presId="urn:microsoft.com/office/officeart/2009/layout/CircleArrowProcess"/>
    <dgm:cxn modelId="{458FB371-1245-434A-9D7D-5675060C5911}" srcId="{3FA5B1BF-8E2D-C24B-9FD8-606D9D23C865}" destId="{7CD7AC18-44AC-2049-A91D-3A9A0EB61BF3}" srcOrd="1" destOrd="0" parTransId="{BD7395F0-EF3A-834E-A8A3-E705A35A84A8}" sibTransId="{8E88C509-09C8-1E46-8E54-5A2A135E8C85}"/>
    <dgm:cxn modelId="{85D92064-BC52-9B41-9F56-3C49354E428D}" type="presParOf" srcId="{B2E58DE1-1468-E647-B61C-AAF1046CBBD7}" destId="{11CB8339-7C7C-1C42-B5B6-D3080F57857E}" srcOrd="0" destOrd="0" presId="urn:microsoft.com/office/officeart/2009/layout/CircleArrowProcess"/>
    <dgm:cxn modelId="{1A02095C-BEC0-D044-A6C8-C29C13E59695}" type="presParOf" srcId="{11CB8339-7C7C-1C42-B5B6-D3080F57857E}" destId="{0801ECD1-AEE6-0A4F-95D0-31AA89F70F57}" srcOrd="0" destOrd="0" presId="urn:microsoft.com/office/officeart/2009/layout/CircleArrowProcess"/>
    <dgm:cxn modelId="{87877907-71BD-044D-AFE5-889901716F6E}" type="presParOf" srcId="{B2E58DE1-1468-E647-B61C-AAF1046CBBD7}" destId="{0849A14E-9E5D-3A4B-8B4B-8C9D6618B275}" srcOrd="1" destOrd="0" presId="urn:microsoft.com/office/officeart/2009/layout/CircleArrowProcess"/>
    <dgm:cxn modelId="{7936BF9E-78EA-8B40-98FC-B8A9DF77A71D}" type="presParOf" srcId="{B2E58DE1-1468-E647-B61C-AAF1046CBBD7}" destId="{21245912-4D04-0044-9C8F-A97FCFE55846}" srcOrd="2" destOrd="0" presId="urn:microsoft.com/office/officeart/2009/layout/CircleArrowProcess"/>
    <dgm:cxn modelId="{35257AA0-D3FF-8C42-AD20-18675F127234}" type="presParOf" srcId="{21245912-4D04-0044-9C8F-A97FCFE55846}" destId="{8674A3DF-7263-2742-AAFF-C8EE34E7B27D}" srcOrd="0" destOrd="0" presId="urn:microsoft.com/office/officeart/2009/layout/CircleArrowProcess"/>
    <dgm:cxn modelId="{52677B7B-BAB9-AF48-9DAA-E63E65CCD0DF}" type="presParOf" srcId="{B2E58DE1-1468-E647-B61C-AAF1046CBBD7}" destId="{4D335F95-B475-6044-A7EC-148739E928FD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EF3BEC-353B-3C42-B70C-95918D0ED3F4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F729B-F306-FE45-B4CA-1E08EDE87C72}">
      <dgm:prSet phldrT="[Text]"/>
      <dgm:spPr/>
      <dgm:t>
        <a:bodyPr/>
        <a:lstStyle/>
        <a:p>
          <a:r>
            <a:rPr lang="en-US" b="1" dirty="0" smtClean="0"/>
            <a:t>Insight</a:t>
          </a:r>
        </a:p>
        <a:p>
          <a:r>
            <a:rPr lang="en-US" b="1" dirty="0" smtClean="0">
              <a:solidFill>
                <a:srgbClr val="C00000"/>
              </a:solidFill>
            </a:rPr>
            <a:t>(Predictive Analytics)</a:t>
          </a:r>
          <a:endParaRPr lang="en-US" b="1" dirty="0">
            <a:solidFill>
              <a:srgbClr val="C00000"/>
            </a:solidFill>
          </a:endParaRPr>
        </a:p>
      </dgm:t>
    </dgm:pt>
    <dgm:pt modelId="{BDFA3423-4996-D245-A5DF-73D51625D2F3}" type="parTrans" cxnId="{E71C88BD-D362-9D47-AD89-9BECF7E80C00}">
      <dgm:prSet/>
      <dgm:spPr/>
      <dgm:t>
        <a:bodyPr/>
        <a:lstStyle/>
        <a:p>
          <a:endParaRPr lang="en-US" b="1"/>
        </a:p>
      </dgm:t>
    </dgm:pt>
    <dgm:pt modelId="{22882DF5-65CA-B84A-9D6A-91D0EB80A7BA}" type="sibTrans" cxnId="{E71C88BD-D362-9D47-AD89-9BECF7E80C00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0A5F5837-9E78-CB4C-B687-644A04FC6CE8}">
      <dgm:prSet phldrT="[Text]"/>
      <dgm:spPr/>
      <dgm:t>
        <a:bodyPr/>
        <a:lstStyle/>
        <a:p>
          <a:r>
            <a:rPr lang="en-US" b="1" dirty="0" smtClean="0"/>
            <a:t>Action</a:t>
          </a:r>
        </a:p>
        <a:p>
          <a:r>
            <a:rPr lang="en-US" b="1" dirty="0" smtClean="0">
              <a:solidFill>
                <a:srgbClr val="C00000"/>
              </a:solidFill>
            </a:rPr>
            <a:t>(Prescriptive Analytics) </a:t>
          </a:r>
          <a:endParaRPr lang="en-US" b="1" dirty="0">
            <a:solidFill>
              <a:srgbClr val="C00000"/>
            </a:solidFill>
          </a:endParaRPr>
        </a:p>
      </dgm:t>
    </dgm:pt>
    <dgm:pt modelId="{DCE86791-63F5-AC4B-BD7C-BA29B3F74DC6}" type="parTrans" cxnId="{25C06AD5-D02F-DC48-B041-A35BD0EC92AA}">
      <dgm:prSet/>
      <dgm:spPr/>
      <dgm:t>
        <a:bodyPr/>
        <a:lstStyle/>
        <a:p>
          <a:endParaRPr lang="en-US" b="1"/>
        </a:p>
      </dgm:t>
    </dgm:pt>
    <dgm:pt modelId="{6276CE47-55E3-9441-92D1-3397A19611DD}" type="sibTrans" cxnId="{25C06AD5-D02F-DC48-B041-A35BD0EC92AA}">
      <dgm:prSet/>
      <dgm:spPr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86571DBD-77BF-1A42-8684-4EDD86F8FC4F}">
      <dgm:prSet phldrT="[Text]"/>
      <dgm:spPr/>
      <dgm:t>
        <a:bodyPr/>
        <a:lstStyle/>
        <a:p>
          <a:r>
            <a:rPr lang="en-US" b="1" dirty="0" smtClean="0"/>
            <a:t>Big Data </a:t>
          </a:r>
          <a:endParaRPr lang="en-US" b="1" dirty="0"/>
        </a:p>
      </dgm:t>
    </dgm:pt>
    <dgm:pt modelId="{25CF1199-BE5A-734A-AD2A-17DEC0912C22}" type="parTrans" cxnId="{8B01283E-9FAC-D942-A42B-B13D3A2EC84F}">
      <dgm:prSet/>
      <dgm:spPr/>
      <dgm:t>
        <a:bodyPr/>
        <a:lstStyle/>
        <a:p>
          <a:endParaRPr lang="en-US" b="1"/>
        </a:p>
      </dgm:t>
    </dgm:pt>
    <dgm:pt modelId="{EDD2E85E-7BE9-8B45-A6E6-7F2C3E8E0ACA}" type="sibTrans" cxnId="{8B01283E-9FAC-D942-A42B-B13D3A2EC84F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5D81367B-D46F-2A46-8619-09F37B42716A}">
      <dgm:prSet phldrT="[Text]"/>
      <dgm:spPr/>
      <dgm:t>
        <a:bodyPr/>
        <a:lstStyle/>
        <a:p>
          <a:r>
            <a:rPr lang="en-US" b="1" dirty="0" smtClean="0"/>
            <a:t>Analysis</a:t>
          </a:r>
        </a:p>
        <a:p>
          <a:r>
            <a:rPr lang="en-US" b="1" dirty="0" smtClean="0">
              <a:solidFill>
                <a:srgbClr val="C00000"/>
              </a:solidFill>
            </a:rPr>
            <a:t>(Descriptive Analytics) </a:t>
          </a:r>
          <a:endParaRPr lang="en-US" b="1" dirty="0">
            <a:solidFill>
              <a:srgbClr val="C00000"/>
            </a:solidFill>
          </a:endParaRPr>
        </a:p>
      </dgm:t>
    </dgm:pt>
    <dgm:pt modelId="{90D680A8-EB08-0546-9B09-1419CA1836F7}" type="parTrans" cxnId="{E350E500-DF46-D448-A31B-67FAB9CA1B17}">
      <dgm:prSet/>
      <dgm:spPr/>
      <dgm:t>
        <a:bodyPr/>
        <a:lstStyle/>
        <a:p>
          <a:endParaRPr lang="en-US" b="1"/>
        </a:p>
      </dgm:t>
    </dgm:pt>
    <dgm:pt modelId="{DA7B008E-727C-4A43-A10A-1A6B6290ABEA}" type="sibTrans" cxnId="{E350E500-DF46-D448-A31B-67FAB9CA1B17}">
      <dgm:prSet/>
      <dgm:spPr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</a:gradFill>
      </dgm:spPr>
      <dgm:t>
        <a:bodyPr/>
        <a:lstStyle/>
        <a:p>
          <a:endParaRPr lang="en-US" b="1"/>
        </a:p>
      </dgm:t>
    </dgm:pt>
    <dgm:pt modelId="{FAD73798-9F1E-7143-9D3E-17E984397EE4}" type="pres">
      <dgm:prSet presAssocID="{01EF3BEC-353B-3C42-B70C-95918D0ED3F4}" presName="cycle" presStyleCnt="0">
        <dgm:presLayoutVars>
          <dgm:dir/>
          <dgm:resizeHandles val="exact"/>
        </dgm:presLayoutVars>
      </dgm:prSet>
      <dgm:spPr/>
    </dgm:pt>
    <dgm:pt modelId="{5B64A579-7113-7E42-8806-77625C6E4424}" type="pres">
      <dgm:prSet presAssocID="{0DFF729B-F306-FE45-B4CA-1E08EDE87C72}" presName="dummy" presStyleCnt="0"/>
      <dgm:spPr/>
    </dgm:pt>
    <dgm:pt modelId="{1ACBFEA4-0B39-7A4B-BF26-774062C2B9F2}" type="pres">
      <dgm:prSet presAssocID="{0DFF729B-F306-FE45-B4CA-1E08EDE87C7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664860-5A64-8044-93B0-BD6D1180EA3F}" type="pres">
      <dgm:prSet presAssocID="{22882DF5-65CA-B84A-9D6A-91D0EB80A7BA}" presName="sibTrans" presStyleLbl="node1" presStyleIdx="0" presStyleCnt="4"/>
      <dgm:spPr/>
    </dgm:pt>
    <dgm:pt modelId="{74477044-CDCC-4C42-8596-191B1B653FE0}" type="pres">
      <dgm:prSet presAssocID="{0A5F5837-9E78-CB4C-B687-644A04FC6CE8}" presName="dummy" presStyleCnt="0"/>
      <dgm:spPr/>
    </dgm:pt>
    <dgm:pt modelId="{C0C8B1B8-1B7B-8A4F-BABC-DB9DCA10D18C}" type="pres">
      <dgm:prSet presAssocID="{0A5F5837-9E78-CB4C-B687-644A04FC6CE8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52776-9956-A248-9A60-78401A7EF3C7}" type="pres">
      <dgm:prSet presAssocID="{6276CE47-55E3-9441-92D1-3397A19611DD}" presName="sibTrans" presStyleLbl="node1" presStyleIdx="1" presStyleCnt="4"/>
      <dgm:spPr/>
    </dgm:pt>
    <dgm:pt modelId="{638EAAA1-FE05-FE4E-BB91-7C460ADF8D60}" type="pres">
      <dgm:prSet presAssocID="{86571DBD-77BF-1A42-8684-4EDD86F8FC4F}" presName="dummy" presStyleCnt="0"/>
      <dgm:spPr/>
    </dgm:pt>
    <dgm:pt modelId="{0D07C354-EA1E-EA41-96BC-54A28CF0E09F}" type="pres">
      <dgm:prSet presAssocID="{86571DBD-77BF-1A42-8684-4EDD86F8FC4F}" presName="node" presStyleLbl="revTx" presStyleIdx="2" presStyleCnt="4">
        <dgm:presLayoutVars>
          <dgm:bulletEnabled val="1"/>
        </dgm:presLayoutVars>
      </dgm:prSet>
      <dgm:spPr/>
    </dgm:pt>
    <dgm:pt modelId="{70583579-CAF4-274C-AA10-43EBF7B38F81}" type="pres">
      <dgm:prSet presAssocID="{EDD2E85E-7BE9-8B45-A6E6-7F2C3E8E0ACA}" presName="sibTrans" presStyleLbl="node1" presStyleIdx="2" presStyleCnt="4"/>
      <dgm:spPr/>
    </dgm:pt>
    <dgm:pt modelId="{2BE90EF4-0C15-E848-BD9F-8365BD711ECB}" type="pres">
      <dgm:prSet presAssocID="{5D81367B-D46F-2A46-8619-09F37B42716A}" presName="dummy" presStyleCnt="0"/>
      <dgm:spPr/>
    </dgm:pt>
    <dgm:pt modelId="{76C8D6EA-A118-D242-AC27-B00C919F5F4E}" type="pres">
      <dgm:prSet presAssocID="{5D81367B-D46F-2A46-8619-09F37B42716A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497375-DE72-D145-B0B0-C150C5C672A0}" type="pres">
      <dgm:prSet presAssocID="{DA7B008E-727C-4A43-A10A-1A6B6290ABEA}" presName="sibTrans" presStyleLbl="node1" presStyleIdx="3" presStyleCnt="4" custLinFactNeighborY="572"/>
      <dgm:spPr/>
    </dgm:pt>
  </dgm:ptLst>
  <dgm:cxnLst>
    <dgm:cxn modelId="{25C06AD5-D02F-DC48-B041-A35BD0EC92AA}" srcId="{01EF3BEC-353B-3C42-B70C-95918D0ED3F4}" destId="{0A5F5837-9E78-CB4C-B687-644A04FC6CE8}" srcOrd="1" destOrd="0" parTransId="{DCE86791-63F5-AC4B-BD7C-BA29B3F74DC6}" sibTransId="{6276CE47-55E3-9441-92D1-3397A19611DD}"/>
    <dgm:cxn modelId="{59AF1CF2-CFEC-E044-BBDE-FDCE41C71C24}" type="presOf" srcId="{0DFF729B-F306-FE45-B4CA-1E08EDE87C72}" destId="{1ACBFEA4-0B39-7A4B-BF26-774062C2B9F2}" srcOrd="0" destOrd="0" presId="urn:microsoft.com/office/officeart/2005/8/layout/cycle1"/>
    <dgm:cxn modelId="{ADEB036E-DDC2-B247-8C1F-AFD47A8EA5F5}" type="presOf" srcId="{5D81367B-D46F-2A46-8619-09F37B42716A}" destId="{76C8D6EA-A118-D242-AC27-B00C919F5F4E}" srcOrd="0" destOrd="0" presId="urn:microsoft.com/office/officeart/2005/8/layout/cycle1"/>
    <dgm:cxn modelId="{F18006C1-EACB-0A41-A734-BAEF7C5BCB90}" type="presOf" srcId="{DA7B008E-727C-4A43-A10A-1A6B6290ABEA}" destId="{15497375-DE72-D145-B0B0-C150C5C672A0}" srcOrd="0" destOrd="0" presId="urn:microsoft.com/office/officeart/2005/8/layout/cycle1"/>
    <dgm:cxn modelId="{F377DC9D-2789-AC40-840F-8BF8D639E936}" type="presOf" srcId="{6276CE47-55E3-9441-92D1-3397A19611DD}" destId="{74352776-9956-A248-9A60-78401A7EF3C7}" srcOrd="0" destOrd="0" presId="urn:microsoft.com/office/officeart/2005/8/layout/cycle1"/>
    <dgm:cxn modelId="{3B5D1193-1B45-5B41-A92B-BBCA45BFD92B}" type="presOf" srcId="{86571DBD-77BF-1A42-8684-4EDD86F8FC4F}" destId="{0D07C354-EA1E-EA41-96BC-54A28CF0E09F}" srcOrd="0" destOrd="0" presId="urn:microsoft.com/office/officeart/2005/8/layout/cycle1"/>
    <dgm:cxn modelId="{A982C8AD-0581-6049-A098-8783D75FCC01}" type="presOf" srcId="{22882DF5-65CA-B84A-9D6A-91D0EB80A7BA}" destId="{94664860-5A64-8044-93B0-BD6D1180EA3F}" srcOrd="0" destOrd="0" presId="urn:microsoft.com/office/officeart/2005/8/layout/cycle1"/>
    <dgm:cxn modelId="{E350E500-DF46-D448-A31B-67FAB9CA1B17}" srcId="{01EF3BEC-353B-3C42-B70C-95918D0ED3F4}" destId="{5D81367B-D46F-2A46-8619-09F37B42716A}" srcOrd="3" destOrd="0" parTransId="{90D680A8-EB08-0546-9B09-1419CA1836F7}" sibTransId="{DA7B008E-727C-4A43-A10A-1A6B6290ABEA}"/>
    <dgm:cxn modelId="{1E418083-4BF6-F44D-8FBF-D269350BD7AC}" type="presOf" srcId="{EDD2E85E-7BE9-8B45-A6E6-7F2C3E8E0ACA}" destId="{70583579-CAF4-274C-AA10-43EBF7B38F81}" srcOrd="0" destOrd="0" presId="urn:microsoft.com/office/officeart/2005/8/layout/cycle1"/>
    <dgm:cxn modelId="{E71C88BD-D362-9D47-AD89-9BECF7E80C00}" srcId="{01EF3BEC-353B-3C42-B70C-95918D0ED3F4}" destId="{0DFF729B-F306-FE45-B4CA-1E08EDE87C72}" srcOrd="0" destOrd="0" parTransId="{BDFA3423-4996-D245-A5DF-73D51625D2F3}" sibTransId="{22882DF5-65CA-B84A-9D6A-91D0EB80A7BA}"/>
    <dgm:cxn modelId="{B9C29E13-6147-E644-9E24-6C99BF4724B5}" type="presOf" srcId="{0A5F5837-9E78-CB4C-B687-644A04FC6CE8}" destId="{C0C8B1B8-1B7B-8A4F-BABC-DB9DCA10D18C}" srcOrd="0" destOrd="0" presId="urn:microsoft.com/office/officeart/2005/8/layout/cycle1"/>
    <dgm:cxn modelId="{8B01283E-9FAC-D942-A42B-B13D3A2EC84F}" srcId="{01EF3BEC-353B-3C42-B70C-95918D0ED3F4}" destId="{86571DBD-77BF-1A42-8684-4EDD86F8FC4F}" srcOrd="2" destOrd="0" parTransId="{25CF1199-BE5A-734A-AD2A-17DEC0912C22}" sibTransId="{EDD2E85E-7BE9-8B45-A6E6-7F2C3E8E0ACA}"/>
    <dgm:cxn modelId="{754561F4-7AA4-4E40-A4FC-86015F99B73A}" type="presOf" srcId="{01EF3BEC-353B-3C42-B70C-95918D0ED3F4}" destId="{FAD73798-9F1E-7143-9D3E-17E984397EE4}" srcOrd="0" destOrd="0" presId="urn:microsoft.com/office/officeart/2005/8/layout/cycle1"/>
    <dgm:cxn modelId="{56529608-FF9A-0547-AD97-A7EFF086AB5B}" type="presParOf" srcId="{FAD73798-9F1E-7143-9D3E-17E984397EE4}" destId="{5B64A579-7113-7E42-8806-77625C6E4424}" srcOrd="0" destOrd="0" presId="urn:microsoft.com/office/officeart/2005/8/layout/cycle1"/>
    <dgm:cxn modelId="{13D02E8E-D176-EE45-9722-2B0BC3895043}" type="presParOf" srcId="{FAD73798-9F1E-7143-9D3E-17E984397EE4}" destId="{1ACBFEA4-0B39-7A4B-BF26-774062C2B9F2}" srcOrd="1" destOrd="0" presId="urn:microsoft.com/office/officeart/2005/8/layout/cycle1"/>
    <dgm:cxn modelId="{78B18880-A74B-C243-8D83-10425F1EBA72}" type="presParOf" srcId="{FAD73798-9F1E-7143-9D3E-17E984397EE4}" destId="{94664860-5A64-8044-93B0-BD6D1180EA3F}" srcOrd="2" destOrd="0" presId="urn:microsoft.com/office/officeart/2005/8/layout/cycle1"/>
    <dgm:cxn modelId="{6BD0A753-FBB5-BC4A-9A60-655128A97F1A}" type="presParOf" srcId="{FAD73798-9F1E-7143-9D3E-17E984397EE4}" destId="{74477044-CDCC-4C42-8596-191B1B653FE0}" srcOrd="3" destOrd="0" presId="urn:microsoft.com/office/officeart/2005/8/layout/cycle1"/>
    <dgm:cxn modelId="{D00F48E5-EB94-0444-9CE4-532662E30B4E}" type="presParOf" srcId="{FAD73798-9F1E-7143-9D3E-17E984397EE4}" destId="{C0C8B1B8-1B7B-8A4F-BABC-DB9DCA10D18C}" srcOrd="4" destOrd="0" presId="urn:microsoft.com/office/officeart/2005/8/layout/cycle1"/>
    <dgm:cxn modelId="{99E1923C-D39A-2242-BA6D-D7DCAADE4C71}" type="presParOf" srcId="{FAD73798-9F1E-7143-9D3E-17E984397EE4}" destId="{74352776-9956-A248-9A60-78401A7EF3C7}" srcOrd="5" destOrd="0" presId="urn:microsoft.com/office/officeart/2005/8/layout/cycle1"/>
    <dgm:cxn modelId="{9D1C464F-1187-F94F-9647-8157ECBF2E60}" type="presParOf" srcId="{FAD73798-9F1E-7143-9D3E-17E984397EE4}" destId="{638EAAA1-FE05-FE4E-BB91-7C460ADF8D60}" srcOrd="6" destOrd="0" presId="urn:microsoft.com/office/officeart/2005/8/layout/cycle1"/>
    <dgm:cxn modelId="{C34138EF-0132-1243-96E0-64AD6F3607D3}" type="presParOf" srcId="{FAD73798-9F1E-7143-9D3E-17E984397EE4}" destId="{0D07C354-EA1E-EA41-96BC-54A28CF0E09F}" srcOrd="7" destOrd="0" presId="urn:microsoft.com/office/officeart/2005/8/layout/cycle1"/>
    <dgm:cxn modelId="{C3E32FF7-F6CD-3641-BF1C-162CA9C71133}" type="presParOf" srcId="{FAD73798-9F1E-7143-9D3E-17E984397EE4}" destId="{70583579-CAF4-274C-AA10-43EBF7B38F81}" srcOrd="8" destOrd="0" presId="urn:microsoft.com/office/officeart/2005/8/layout/cycle1"/>
    <dgm:cxn modelId="{9F7A8360-9C84-E142-BFC4-46D03CB9D184}" type="presParOf" srcId="{FAD73798-9F1E-7143-9D3E-17E984397EE4}" destId="{2BE90EF4-0C15-E848-BD9F-8365BD711ECB}" srcOrd="9" destOrd="0" presId="urn:microsoft.com/office/officeart/2005/8/layout/cycle1"/>
    <dgm:cxn modelId="{A70672D1-5A2A-B34C-B602-33227099CE2B}" type="presParOf" srcId="{FAD73798-9F1E-7143-9D3E-17E984397EE4}" destId="{76C8D6EA-A118-D242-AC27-B00C919F5F4E}" srcOrd="10" destOrd="0" presId="urn:microsoft.com/office/officeart/2005/8/layout/cycle1"/>
    <dgm:cxn modelId="{0B46A99B-4F12-2B4E-ADD5-E4175EBAAB6E}" type="presParOf" srcId="{FAD73798-9F1E-7143-9D3E-17E984397EE4}" destId="{15497375-DE72-D145-B0B0-C150C5C672A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65CBF2-869E-B44C-B771-231A8ABF16DB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1BF02-BEB0-CD4A-A286-C7E4EF2B9D95}">
      <dgm:prSet phldrT="[Text]" custT="1"/>
      <dgm:spPr/>
      <dgm:t>
        <a:bodyPr/>
        <a:lstStyle/>
        <a:p>
          <a:r>
            <a:rPr lang="en-US" sz="2400" b="1" dirty="0" smtClean="0"/>
            <a:t>Data Science</a:t>
          </a:r>
          <a:endParaRPr lang="en-US" sz="2400" b="1" dirty="0"/>
        </a:p>
      </dgm:t>
    </dgm:pt>
    <dgm:pt modelId="{BB1750E5-A5A4-D944-91C5-396E17586061}" type="parTrans" cxnId="{A02BEDB5-A8BA-AC4C-8974-317B03BB3516}">
      <dgm:prSet/>
      <dgm:spPr/>
      <dgm:t>
        <a:bodyPr/>
        <a:lstStyle/>
        <a:p>
          <a:endParaRPr lang="en-US" b="1"/>
        </a:p>
      </dgm:t>
    </dgm:pt>
    <dgm:pt modelId="{147363FC-D653-7647-B6BE-E0621E51BED9}" type="sibTrans" cxnId="{A02BEDB5-A8BA-AC4C-8974-317B03BB3516}">
      <dgm:prSet/>
      <dgm:spPr/>
      <dgm:t>
        <a:bodyPr/>
        <a:lstStyle/>
        <a:p>
          <a:endParaRPr lang="en-US" b="1"/>
        </a:p>
      </dgm:t>
    </dgm:pt>
    <dgm:pt modelId="{B5EA35EF-0DB9-D640-8386-02E04C9F79E3}">
      <dgm:prSet phldrT="[Text]"/>
      <dgm:spPr/>
      <dgm:t>
        <a:bodyPr/>
        <a:lstStyle/>
        <a:p>
          <a:r>
            <a:rPr lang="en-US" b="1" dirty="0" smtClean="0"/>
            <a:t>Data Engineering</a:t>
          </a:r>
          <a:endParaRPr lang="en-US" b="1" dirty="0"/>
        </a:p>
      </dgm:t>
    </dgm:pt>
    <dgm:pt modelId="{CCE5C457-C5A4-4648-B164-6448F216BE08}" type="parTrans" cxnId="{C5D66A46-29CF-6F46-A9E9-803D7BB40C67}">
      <dgm:prSet/>
      <dgm:spPr/>
      <dgm:t>
        <a:bodyPr/>
        <a:lstStyle/>
        <a:p>
          <a:endParaRPr lang="en-US" b="1"/>
        </a:p>
      </dgm:t>
    </dgm:pt>
    <dgm:pt modelId="{1317BE96-A747-6543-82BB-5F310D6C98C0}" type="sibTrans" cxnId="{C5D66A46-29CF-6F46-A9E9-803D7BB40C67}">
      <dgm:prSet/>
      <dgm:spPr/>
      <dgm:t>
        <a:bodyPr/>
        <a:lstStyle/>
        <a:p>
          <a:endParaRPr lang="en-US" b="1"/>
        </a:p>
      </dgm:t>
    </dgm:pt>
    <dgm:pt modelId="{D0765358-40FA-194E-A05C-3DB7DB9E0495}">
      <dgm:prSet phldrT="[Text]"/>
      <dgm:spPr/>
      <dgm:t>
        <a:bodyPr/>
        <a:lstStyle/>
        <a:p>
          <a:r>
            <a:rPr lang="en-US" b="1" dirty="0" smtClean="0"/>
            <a:t>Advanced Computing</a:t>
          </a:r>
          <a:endParaRPr lang="en-US" b="1" dirty="0"/>
        </a:p>
      </dgm:t>
    </dgm:pt>
    <dgm:pt modelId="{49286469-4F9F-EC42-B4E0-5D187DBEFBC4}" type="parTrans" cxnId="{13850332-8557-E742-8B47-87EBC36C80C8}">
      <dgm:prSet/>
      <dgm:spPr/>
      <dgm:t>
        <a:bodyPr/>
        <a:lstStyle/>
        <a:p>
          <a:endParaRPr lang="en-US" b="1"/>
        </a:p>
      </dgm:t>
    </dgm:pt>
    <dgm:pt modelId="{483FFAEF-3836-CC4E-B47D-14B59DA38BCD}" type="sibTrans" cxnId="{13850332-8557-E742-8B47-87EBC36C80C8}">
      <dgm:prSet/>
      <dgm:spPr/>
      <dgm:t>
        <a:bodyPr/>
        <a:lstStyle/>
        <a:p>
          <a:endParaRPr lang="en-US" b="1"/>
        </a:p>
      </dgm:t>
    </dgm:pt>
    <dgm:pt modelId="{5D4E0FA1-98FD-1441-83E3-2B783D607C5F}">
      <dgm:prSet phldrT="[Text]"/>
      <dgm:spPr/>
      <dgm:t>
        <a:bodyPr/>
        <a:lstStyle/>
        <a:p>
          <a:r>
            <a:rPr lang="en-US" b="1" dirty="0" smtClean="0"/>
            <a:t>Visualization</a:t>
          </a:r>
          <a:endParaRPr lang="en-US" b="1" dirty="0"/>
        </a:p>
      </dgm:t>
    </dgm:pt>
    <dgm:pt modelId="{63BA7E68-A95A-5847-8D46-4B2523DFC8FC}" type="parTrans" cxnId="{2A9C36D3-EE93-754A-BD9D-4EE701A18690}">
      <dgm:prSet/>
      <dgm:spPr/>
      <dgm:t>
        <a:bodyPr/>
        <a:lstStyle/>
        <a:p>
          <a:endParaRPr lang="en-US" b="1"/>
        </a:p>
      </dgm:t>
    </dgm:pt>
    <dgm:pt modelId="{382C2FD5-AC67-9D4B-8D95-A50ABF7E47A5}" type="sibTrans" cxnId="{2A9C36D3-EE93-754A-BD9D-4EE701A18690}">
      <dgm:prSet/>
      <dgm:spPr/>
      <dgm:t>
        <a:bodyPr/>
        <a:lstStyle/>
        <a:p>
          <a:endParaRPr lang="en-US" b="1"/>
        </a:p>
      </dgm:t>
    </dgm:pt>
    <dgm:pt modelId="{0AA2031D-87D7-6146-9BEE-0DF1098B76B8}">
      <dgm:prSet phldrT="[Text]"/>
      <dgm:spPr/>
      <dgm:t>
        <a:bodyPr/>
        <a:lstStyle/>
        <a:p>
          <a:r>
            <a:rPr lang="en-US" b="1" dirty="0" smtClean="0"/>
            <a:t>Hacker Mindset</a:t>
          </a:r>
          <a:endParaRPr lang="en-US" b="1" dirty="0"/>
        </a:p>
      </dgm:t>
    </dgm:pt>
    <dgm:pt modelId="{92BF3C7D-2980-E44F-8144-648E5ED9DE6C}" type="parTrans" cxnId="{9B572F16-E645-F74B-B786-5BD6B3CA93A5}">
      <dgm:prSet/>
      <dgm:spPr/>
      <dgm:t>
        <a:bodyPr/>
        <a:lstStyle/>
        <a:p>
          <a:endParaRPr lang="en-US" b="1"/>
        </a:p>
      </dgm:t>
    </dgm:pt>
    <dgm:pt modelId="{77B7940B-CFEB-DD43-ABF7-55613F3CCDBD}" type="sibTrans" cxnId="{9B572F16-E645-F74B-B786-5BD6B3CA93A5}">
      <dgm:prSet/>
      <dgm:spPr/>
      <dgm:t>
        <a:bodyPr/>
        <a:lstStyle/>
        <a:p>
          <a:endParaRPr lang="en-US" b="1"/>
        </a:p>
      </dgm:t>
    </dgm:pt>
    <dgm:pt modelId="{9180BF6E-F840-2648-891E-3C789E512AEA}">
      <dgm:prSet phldrT="[Text]"/>
      <dgm:spPr/>
      <dgm:t>
        <a:bodyPr/>
        <a:lstStyle/>
        <a:p>
          <a:r>
            <a:rPr lang="en-US" b="1" dirty="0" smtClean="0"/>
            <a:t>Math</a:t>
          </a:r>
          <a:endParaRPr lang="en-US" b="1" dirty="0"/>
        </a:p>
      </dgm:t>
    </dgm:pt>
    <dgm:pt modelId="{FEBBE4AB-103E-BE41-848A-A5128A0F1053}" type="parTrans" cxnId="{F9F0E59F-880C-1A43-8394-D47F97CF8F76}">
      <dgm:prSet/>
      <dgm:spPr/>
      <dgm:t>
        <a:bodyPr/>
        <a:lstStyle/>
        <a:p>
          <a:endParaRPr lang="en-US" b="1"/>
        </a:p>
      </dgm:t>
    </dgm:pt>
    <dgm:pt modelId="{FB596E7A-E90E-194F-B7B2-562FEE80C1EF}" type="sibTrans" cxnId="{F9F0E59F-880C-1A43-8394-D47F97CF8F76}">
      <dgm:prSet/>
      <dgm:spPr/>
      <dgm:t>
        <a:bodyPr/>
        <a:lstStyle/>
        <a:p>
          <a:endParaRPr lang="en-US" b="1"/>
        </a:p>
      </dgm:t>
    </dgm:pt>
    <dgm:pt modelId="{A1E6EAEA-C0AE-4B4A-9924-0E253E7AFD19}">
      <dgm:prSet phldrT="[Text]"/>
      <dgm:spPr/>
      <dgm:t>
        <a:bodyPr/>
        <a:lstStyle/>
        <a:p>
          <a:r>
            <a:rPr lang="en-US" b="1" dirty="0" smtClean="0"/>
            <a:t>Statistics</a:t>
          </a:r>
          <a:endParaRPr lang="en-US" b="1" dirty="0"/>
        </a:p>
      </dgm:t>
    </dgm:pt>
    <dgm:pt modelId="{16C40737-6EED-7244-BB9D-142D811B7E89}" type="parTrans" cxnId="{7585DF0E-B44F-2C40-9A8C-FB08A48A640E}">
      <dgm:prSet/>
      <dgm:spPr/>
      <dgm:t>
        <a:bodyPr/>
        <a:lstStyle/>
        <a:p>
          <a:endParaRPr lang="en-US" b="1"/>
        </a:p>
      </dgm:t>
    </dgm:pt>
    <dgm:pt modelId="{6F9C872D-346B-2E4E-B00F-3995E8748953}" type="sibTrans" cxnId="{7585DF0E-B44F-2C40-9A8C-FB08A48A640E}">
      <dgm:prSet/>
      <dgm:spPr/>
      <dgm:t>
        <a:bodyPr/>
        <a:lstStyle/>
        <a:p>
          <a:endParaRPr lang="en-US" b="1"/>
        </a:p>
      </dgm:t>
    </dgm:pt>
    <dgm:pt modelId="{949873A4-4304-D849-9A8C-82B01ED96559}">
      <dgm:prSet phldrT="[Text]"/>
      <dgm:spPr/>
      <dgm:t>
        <a:bodyPr/>
        <a:lstStyle/>
        <a:p>
          <a:r>
            <a:rPr lang="en-US" b="1" dirty="0" smtClean="0"/>
            <a:t>Scientific Method</a:t>
          </a:r>
          <a:endParaRPr lang="en-US" b="1" dirty="0"/>
        </a:p>
      </dgm:t>
    </dgm:pt>
    <dgm:pt modelId="{1B25B2D8-ECD6-DD49-87B3-54724B3E1F7B}" type="parTrans" cxnId="{83F1CCFD-DAB6-4A4D-A70B-71AC518937CB}">
      <dgm:prSet/>
      <dgm:spPr/>
      <dgm:t>
        <a:bodyPr/>
        <a:lstStyle/>
        <a:p>
          <a:endParaRPr lang="en-US" b="1"/>
        </a:p>
      </dgm:t>
    </dgm:pt>
    <dgm:pt modelId="{40473760-BBFA-4C40-897E-AF79059B8233}" type="sibTrans" cxnId="{83F1CCFD-DAB6-4A4D-A70B-71AC518937CB}">
      <dgm:prSet/>
      <dgm:spPr/>
      <dgm:t>
        <a:bodyPr/>
        <a:lstStyle/>
        <a:p>
          <a:endParaRPr lang="en-US" b="1"/>
        </a:p>
      </dgm:t>
    </dgm:pt>
    <dgm:pt modelId="{25FABBDD-D5F4-FD47-BB9C-EF53975F17F1}">
      <dgm:prSet phldrT="[Text]"/>
      <dgm:spPr/>
      <dgm:t>
        <a:bodyPr/>
        <a:lstStyle/>
        <a:p>
          <a:r>
            <a:rPr lang="en-US" b="1" dirty="0" smtClean="0"/>
            <a:t>Domain Expertise</a:t>
          </a:r>
          <a:endParaRPr lang="en-US" b="1" dirty="0"/>
        </a:p>
      </dgm:t>
    </dgm:pt>
    <dgm:pt modelId="{50041AA9-7DC3-D440-9613-9986D0847BF7}" type="parTrans" cxnId="{2418DCA9-EAB1-E641-BA3E-EA6197347908}">
      <dgm:prSet/>
      <dgm:spPr/>
      <dgm:t>
        <a:bodyPr/>
        <a:lstStyle/>
        <a:p>
          <a:endParaRPr lang="en-US" b="1"/>
        </a:p>
      </dgm:t>
    </dgm:pt>
    <dgm:pt modelId="{78C787C6-A063-5D42-9E85-6B9D646C378B}" type="sibTrans" cxnId="{2418DCA9-EAB1-E641-BA3E-EA6197347908}">
      <dgm:prSet/>
      <dgm:spPr/>
      <dgm:t>
        <a:bodyPr/>
        <a:lstStyle/>
        <a:p>
          <a:endParaRPr lang="en-US" b="1"/>
        </a:p>
      </dgm:t>
    </dgm:pt>
    <dgm:pt modelId="{26CC2269-F6A6-3E45-A343-6376FD3D71FB}" type="pres">
      <dgm:prSet presAssocID="{AA65CBF2-869E-B44C-B771-231A8ABF16DB}" presName="composite" presStyleCnt="0">
        <dgm:presLayoutVars>
          <dgm:chMax val="1"/>
          <dgm:dir/>
          <dgm:resizeHandles val="exact"/>
        </dgm:presLayoutVars>
      </dgm:prSet>
      <dgm:spPr/>
    </dgm:pt>
    <dgm:pt modelId="{B6E7F527-3DBF-B34A-9A77-3EA29DA0D111}" type="pres">
      <dgm:prSet presAssocID="{AA65CBF2-869E-B44C-B771-231A8ABF16DB}" presName="radial" presStyleCnt="0">
        <dgm:presLayoutVars>
          <dgm:animLvl val="ctr"/>
        </dgm:presLayoutVars>
      </dgm:prSet>
      <dgm:spPr/>
    </dgm:pt>
    <dgm:pt modelId="{ECC1A910-C1DD-1643-939D-A345E0BECBBD}" type="pres">
      <dgm:prSet presAssocID="{9531BF02-BEB0-CD4A-A286-C7E4EF2B9D95}" presName="centerShape" presStyleLbl="vennNode1" presStyleIdx="0" presStyleCnt="9" custScaleX="54916" custScaleY="42519"/>
      <dgm:spPr/>
      <dgm:t>
        <a:bodyPr/>
        <a:lstStyle/>
        <a:p>
          <a:endParaRPr lang="en-US"/>
        </a:p>
      </dgm:t>
    </dgm:pt>
    <dgm:pt modelId="{473D5BBF-9852-674F-A20E-E28C2F692061}" type="pres">
      <dgm:prSet presAssocID="{B5EA35EF-0DB9-D640-8386-02E04C9F79E3}" presName="node" presStyleLbl="venn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EC384-6A64-3C4A-8680-CC60E7A36761}" type="pres">
      <dgm:prSet presAssocID="{25FABBDD-D5F4-FD47-BB9C-EF53975F17F1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8FB990-E536-434F-BD94-72E03F670011}" type="pres">
      <dgm:prSet presAssocID="{949873A4-4304-D849-9A8C-82B01ED96559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85286-1053-B54C-B3A0-B1A34CC0EF48}" type="pres">
      <dgm:prSet presAssocID="{9180BF6E-F840-2648-891E-3C789E512AEA}" presName="node" presStyleLbl="vennNode1" presStyleIdx="4" presStyleCnt="9" custRadScaleRad="100324" custRadScaleInc="1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BFCAFB-A996-4647-BE2D-7A19D5A52074}" type="pres">
      <dgm:prSet presAssocID="{A1E6EAEA-C0AE-4B4A-9924-0E253E7AFD19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90B30-13AB-BD4D-85DC-A4D9E758DC04}" type="pres">
      <dgm:prSet presAssocID="{D0765358-40FA-194E-A05C-3DB7DB9E0495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29164-B4B8-9647-A34E-1525C93CF354}" type="pres">
      <dgm:prSet presAssocID="{5D4E0FA1-98FD-1441-83E3-2B783D607C5F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BC7D7-B5A2-2543-BE9B-CFFD0BB43571}" type="pres">
      <dgm:prSet presAssocID="{0AA2031D-87D7-6146-9BEE-0DF1098B76B8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F9F0E59F-880C-1A43-8394-D47F97CF8F76}" srcId="{9531BF02-BEB0-CD4A-A286-C7E4EF2B9D95}" destId="{9180BF6E-F840-2648-891E-3C789E512AEA}" srcOrd="3" destOrd="0" parTransId="{FEBBE4AB-103E-BE41-848A-A5128A0F1053}" sibTransId="{FB596E7A-E90E-194F-B7B2-562FEE80C1EF}"/>
    <dgm:cxn modelId="{987837CB-DA4C-DD44-A7A4-F307ED1061F6}" type="presOf" srcId="{949873A4-4304-D849-9A8C-82B01ED96559}" destId="{7F8FB990-E536-434F-BD94-72E03F670011}" srcOrd="0" destOrd="0" presId="urn:microsoft.com/office/officeart/2005/8/layout/radial3"/>
    <dgm:cxn modelId="{2A9C36D3-EE93-754A-BD9D-4EE701A18690}" srcId="{9531BF02-BEB0-CD4A-A286-C7E4EF2B9D95}" destId="{5D4E0FA1-98FD-1441-83E3-2B783D607C5F}" srcOrd="6" destOrd="0" parTransId="{63BA7E68-A95A-5847-8D46-4B2523DFC8FC}" sibTransId="{382C2FD5-AC67-9D4B-8D95-A50ABF7E47A5}"/>
    <dgm:cxn modelId="{24926225-0C0D-7D48-9148-3AF799D9431B}" type="presOf" srcId="{AA65CBF2-869E-B44C-B771-231A8ABF16DB}" destId="{26CC2269-F6A6-3E45-A343-6376FD3D71FB}" srcOrd="0" destOrd="0" presId="urn:microsoft.com/office/officeart/2005/8/layout/radial3"/>
    <dgm:cxn modelId="{2418DCA9-EAB1-E641-BA3E-EA6197347908}" srcId="{9531BF02-BEB0-CD4A-A286-C7E4EF2B9D95}" destId="{25FABBDD-D5F4-FD47-BB9C-EF53975F17F1}" srcOrd="1" destOrd="0" parTransId="{50041AA9-7DC3-D440-9613-9986D0847BF7}" sibTransId="{78C787C6-A063-5D42-9E85-6B9D646C378B}"/>
    <dgm:cxn modelId="{6C037BF9-D968-D74F-A835-A94A303696B8}" type="presOf" srcId="{25FABBDD-D5F4-FD47-BB9C-EF53975F17F1}" destId="{EDEEC384-6A64-3C4A-8680-CC60E7A36761}" srcOrd="0" destOrd="0" presId="urn:microsoft.com/office/officeart/2005/8/layout/radial3"/>
    <dgm:cxn modelId="{79C7993E-51D9-3D47-9229-FBCE359ECAB8}" type="presOf" srcId="{A1E6EAEA-C0AE-4B4A-9924-0E253E7AFD19}" destId="{26BFCAFB-A996-4647-BE2D-7A19D5A52074}" srcOrd="0" destOrd="0" presId="urn:microsoft.com/office/officeart/2005/8/layout/radial3"/>
    <dgm:cxn modelId="{BA6A229F-8428-D444-B72E-176B0F928F21}" type="presOf" srcId="{D0765358-40FA-194E-A05C-3DB7DB9E0495}" destId="{3EC90B30-13AB-BD4D-85DC-A4D9E758DC04}" srcOrd="0" destOrd="0" presId="urn:microsoft.com/office/officeart/2005/8/layout/radial3"/>
    <dgm:cxn modelId="{A02BEDB5-A8BA-AC4C-8974-317B03BB3516}" srcId="{AA65CBF2-869E-B44C-B771-231A8ABF16DB}" destId="{9531BF02-BEB0-CD4A-A286-C7E4EF2B9D95}" srcOrd="0" destOrd="0" parTransId="{BB1750E5-A5A4-D944-91C5-396E17586061}" sibTransId="{147363FC-D653-7647-B6BE-E0621E51BED9}"/>
    <dgm:cxn modelId="{83F1CCFD-DAB6-4A4D-A70B-71AC518937CB}" srcId="{9531BF02-BEB0-CD4A-A286-C7E4EF2B9D95}" destId="{949873A4-4304-D849-9A8C-82B01ED96559}" srcOrd="2" destOrd="0" parTransId="{1B25B2D8-ECD6-DD49-87B3-54724B3E1F7B}" sibTransId="{40473760-BBFA-4C40-897E-AF79059B8233}"/>
    <dgm:cxn modelId="{694E21B9-6A51-2541-91D0-AEFD69F74942}" type="presOf" srcId="{B5EA35EF-0DB9-D640-8386-02E04C9F79E3}" destId="{473D5BBF-9852-674F-A20E-E28C2F692061}" srcOrd="0" destOrd="0" presId="urn:microsoft.com/office/officeart/2005/8/layout/radial3"/>
    <dgm:cxn modelId="{7585DF0E-B44F-2C40-9A8C-FB08A48A640E}" srcId="{9531BF02-BEB0-CD4A-A286-C7E4EF2B9D95}" destId="{A1E6EAEA-C0AE-4B4A-9924-0E253E7AFD19}" srcOrd="4" destOrd="0" parTransId="{16C40737-6EED-7244-BB9D-142D811B7E89}" sibTransId="{6F9C872D-346B-2E4E-B00F-3995E8748953}"/>
    <dgm:cxn modelId="{9B572F16-E645-F74B-B786-5BD6B3CA93A5}" srcId="{9531BF02-BEB0-CD4A-A286-C7E4EF2B9D95}" destId="{0AA2031D-87D7-6146-9BEE-0DF1098B76B8}" srcOrd="7" destOrd="0" parTransId="{92BF3C7D-2980-E44F-8144-648E5ED9DE6C}" sibTransId="{77B7940B-CFEB-DD43-ABF7-55613F3CCDBD}"/>
    <dgm:cxn modelId="{BB0A9DCD-0C21-924E-BD7A-68B9B3AFF198}" type="presOf" srcId="{5D4E0FA1-98FD-1441-83E3-2B783D607C5F}" destId="{9B829164-B4B8-9647-A34E-1525C93CF354}" srcOrd="0" destOrd="0" presId="urn:microsoft.com/office/officeart/2005/8/layout/radial3"/>
    <dgm:cxn modelId="{14F7CACF-CE84-CD41-AA36-CB94DE702A23}" type="presOf" srcId="{0AA2031D-87D7-6146-9BEE-0DF1098B76B8}" destId="{A44BC7D7-B5A2-2543-BE9B-CFFD0BB43571}" srcOrd="0" destOrd="0" presId="urn:microsoft.com/office/officeart/2005/8/layout/radial3"/>
    <dgm:cxn modelId="{5768326D-E392-CB4C-8280-19B30F444D4F}" type="presOf" srcId="{9180BF6E-F840-2648-891E-3C789E512AEA}" destId="{29A85286-1053-B54C-B3A0-B1A34CC0EF48}" srcOrd="0" destOrd="0" presId="urn:microsoft.com/office/officeart/2005/8/layout/radial3"/>
    <dgm:cxn modelId="{AE3E79DA-0B2B-554B-B4AC-1B98A2165530}" type="presOf" srcId="{9531BF02-BEB0-CD4A-A286-C7E4EF2B9D95}" destId="{ECC1A910-C1DD-1643-939D-A345E0BECBBD}" srcOrd="0" destOrd="0" presId="urn:microsoft.com/office/officeart/2005/8/layout/radial3"/>
    <dgm:cxn modelId="{13850332-8557-E742-8B47-87EBC36C80C8}" srcId="{9531BF02-BEB0-CD4A-A286-C7E4EF2B9D95}" destId="{D0765358-40FA-194E-A05C-3DB7DB9E0495}" srcOrd="5" destOrd="0" parTransId="{49286469-4F9F-EC42-B4E0-5D187DBEFBC4}" sibTransId="{483FFAEF-3836-CC4E-B47D-14B59DA38BCD}"/>
    <dgm:cxn modelId="{C5D66A46-29CF-6F46-A9E9-803D7BB40C67}" srcId="{9531BF02-BEB0-CD4A-A286-C7E4EF2B9D95}" destId="{B5EA35EF-0DB9-D640-8386-02E04C9F79E3}" srcOrd="0" destOrd="0" parTransId="{CCE5C457-C5A4-4648-B164-6448F216BE08}" sibTransId="{1317BE96-A747-6543-82BB-5F310D6C98C0}"/>
    <dgm:cxn modelId="{FFF28657-D5B6-1346-969B-33CE3E193518}" type="presParOf" srcId="{26CC2269-F6A6-3E45-A343-6376FD3D71FB}" destId="{B6E7F527-3DBF-B34A-9A77-3EA29DA0D111}" srcOrd="0" destOrd="0" presId="urn:microsoft.com/office/officeart/2005/8/layout/radial3"/>
    <dgm:cxn modelId="{B37D1417-10F7-5442-B9F3-35FB28A1F57D}" type="presParOf" srcId="{B6E7F527-3DBF-B34A-9A77-3EA29DA0D111}" destId="{ECC1A910-C1DD-1643-939D-A345E0BECBBD}" srcOrd="0" destOrd="0" presId="urn:microsoft.com/office/officeart/2005/8/layout/radial3"/>
    <dgm:cxn modelId="{9D04F947-D703-A645-8EF3-7AB3B733698E}" type="presParOf" srcId="{B6E7F527-3DBF-B34A-9A77-3EA29DA0D111}" destId="{473D5BBF-9852-674F-A20E-E28C2F692061}" srcOrd="1" destOrd="0" presId="urn:microsoft.com/office/officeart/2005/8/layout/radial3"/>
    <dgm:cxn modelId="{1BB06E7D-D2EF-564F-8136-4C14D885377D}" type="presParOf" srcId="{B6E7F527-3DBF-B34A-9A77-3EA29DA0D111}" destId="{EDEEC384-6A64-3C4A-8680-CC60E7A36761}" srcOrd="2" destOrd="0" presId="urn:microsoft.com/office/officeart/2005/8/layout/radial3"/>
    <dgm:cxn modelId="{B398D5DA-AE2C-F446-A437-78FED4E2F0A5}" type="presParOf" srcId="{B6E7F527-3DBF-B34A-9A77-3EA29DA0D111}" destId="{7F8FB990-E536-434F-BD94-72E03F670011}" srcOrd="3" destOrd="0" presId="urn:microsoft.com/office/officeart/2005/8/layout/radial3"/>
    <dgm:cxn modelId="{6D84E532-BC94-1B4C-A2BB-6B7B0D703C64}" type="presParOf" srcId="{B6E7F527-3DBF-B34A-9A77-3EA29DA0D111}" destId="{29A85286-1053-B54C-B3A0-B1A34CC0EF48}" srcOrd="4" destOrd="0" presId="urn:microsoft.com/office/officeart/2005/8/layout/radial3"/>
    <dgm:cxn modelId="{F493F425-1979-F44D-878F-B44F65AD2B09}" type="presParOf" srcId="{B6E7F527-3DBF-B34A-9A77-3EA29DA0D111}" destId="{26BFCAFB-A996-4647-BE2D-7A19D5A52074}" srcOrd="5" destOrd="0" presId="urn:microsoft.com/office/officeart/2005/8/layout/radial3"/>
    <dgm:cxn modelId="{36EB0F65-7BB1-4D47-946F-CDF71AC90436}" type="presParOf" srcId="{B6E7F527-3DBF-B34A-9A77-3EA29DA0D111}" destId="{3EC90B30-13AB-BD4D-85DC-A4D9E758DC04}" srcOrd="6" destOrd="0" presId="urn:microsoft.com/office/officeart/2005/8/layout/radial3"/>
    <dgm:cxn modelId="{C63A76EB-6F80-1540-8E69-020AD4ADFB93}" type="presParOf" srcId="{B6E7F527-3DBF-B34A-9A77-3EA29DA0D111}" destId="{9B829164-B4B8-9647-A34E-1525C93CF354}" srcOrd="7" destOrd="0" presId="urn:microsoft.com/office/officeart/2005/8/layout/radial3"/>
    <dgm:cxn modelId="{ED130708-69A6-B640-9020-734284C4CD8C}" type="presParOf" srcId="{B6E7F527-3DBF-B34A-9A77-3EA29DA0D111}" destId="{A44BC7D7-B5A2-2543-BE9B-CFFD0BB43571}" srcOrd="8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5AA8B8-2AEB-E04B-A3F2-FCB20E12DE1A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C4ED-1602-E246-B689-C4AA459212E6}">
      <dgm:prSet phldrT="[Text]"/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19424AA0-2550-9544-88A4-7E3FAA15358C}" type="parTrans" cxnId="{E8676223-9440-3B40-9CB1-E60942506964}">
      <dgm:prSet/>
      <dgm:spPr/>
      <dgm:t>
        <a:bodyPr/>
        <a:lstStyle/>
        <a:p>
          <a:endParaRPr lang="en-US"/>
        </a:p>
      </dgm:t>
    </dgm:pt>
    <dgm:pt modelId="{7DA80866-8A6A-3B41-B6E5-273AB49A6D24}" type="sibTrans" cxnId="{E8676223-9440-3B40-9CB1-E60942506964}">
      <dgm:prSet/>
      <dgm:spPr/>
      <dgm:t>
        <a:bodyPr/>
        <a:lstStyle/>
        <a:p>
          <a:endParaRPr lang="en-US"/>
        </a:p>
      </dgm:t>
    </dgm:pt>
    <dgm:pt modelId="{456C052F-1689-A64A-88E8-8AA08B34A8F8}">
      <dgm:prSet phldrT="[Text]"/>
      <dgm:spPr/>
      <dgm:t>
        <a:bodyPr/>
        <a:lstStyle/>
        <a:p>
          <a:r>
            <a:rPr lang="en-US" dirty="0" smtClean="0"/>
            <a:t>Process </a:t>
          </a:r>
          <a:endParaRPr lang="en-US" dirty="0"/>
        </a:p>
      </dgm:t>
    </dgm:pt>
    <dgm:pt modelId="{D4EA25F3-FC62-1648-8DCA-FE4D73151202}" type="parTrans" cxnId="{78B65579-DC81-ED4F-A9C8-C0CC866E79D1}">
      <dgm:prSet/>
      <dgm:spPr/>
      <dgm:t>
        <a:bodyPr/>
        <a:lstStyle/>
        <a:p>
          <a:endParaRPr lang="en-US"/>
        </a:p>
      </dgm:t>
    </dgm:pt>
    <dgm:pt modelId="{780E7D30-7139-E84E-8EBE-A7DD12EE6EA1}" type="sibTrans" cxnId="{78B65579-DC81-ED4F-A9C8-C0CC866E79D1}">
      <dgm:prSet/>
      <dgm:spPr/>
      <dgm:t>
        <a:bodyPr/>
        <a:lstStyle/>
        <a:p>
          <a:endParaRPr lang="en-US"/>
        </a:p>
      </dgm:t>
    </dgm:pt>
    <dgm:pt modelId="{63CBDFCD-76E2-7F41-B04B-7B4EF5F0EC22}">
      <dgm:prSet phldrT="[Text]"/>
      <dgm:spPr/>
      <dgm:t>
        <a:bodyPr/>
        <a:lstStyle/>
        <a:p>
          <a:r>
            <a:rPr lang="en-US" dirty="0" smtClean="0"/>
            <a:t>Platform</a:t>
          </a:r>
          <a:endParaRPr lang="en-US" dirty="0"/>
        </a:p>
      </dgm:t>
    </dgm:pt>
    <dgm:pt modelId="{DD25C5B1-8324-7343-B6E0-E3A0A829F844}" type="parTrans" cxnId="{D08FEDE8-284A-3B4B-823E-4E621FA680D3}">
      <dgm:prSet/>
      <dgm:spPr/>
      <dgm:t>
        <a:bodyPr/>
        <a:lstStyle/>
        <a:p>
          <a:endParaRPr lang="en-US"/>
        </a:p>
      </dgm:t>
    </dgm:pt>
    <dgm:pt modelId="{522A98FD-B611-094B-B619-AA5E06A054BD}" type="sibTrans" cxnId="{D08FEDE8-284A-3B4B-823E-4E621FA680D3}">
      <dgm:prSet/>
      <dgm:spPr/>
      <dgm:t>
        <a:bodyPr/>
        <a:lstStyle/>
        <a:p>
          <a:endParaRPr lang="en-US"/>
        </a:p>
      </dgm:t>
    </dgm:pt>
    <dgm:pt modelId="{A7025436-87A8-EE47-9984-8807EFCF7932}">
      <dgm:prSet phldrT="[Text]"/>
      <dgm:spPr/>
      <dgm:t>
        <a:bodyPr/>
        <a:lstStyle/>
        <a:p>
          <a:r>
            <a:rPr lang="en-US" dirty="0" smtClean="0"/>
            <a:t>Product</a:t>
          </a:r>
          <a:endParaRPr lang="en-US" dirty="0"/>
        </a:p>
      </dgm:t>
    </dgm:pt>
    <dgm:pt modelId="{F5B6A154-0B8F-7542-AEF0-3B64A0B5509D}" type="parTrans" cxnId="{6E6FE9F2-3BAD-BF4B-83A4-8BE0DEBE983C}">
      <dgm:prSet/>
      <dgm:spPr/>
      <dgm:t>
        <a:bodyPr/>
        <a:lstStyle/>
        <a:p>
          <a:endParaRPr lang="en-US"/>
        </a:p>
      </dgm:t>
    </dgm:pt>
    <dgm:pt modelId="{0367EC64-6C44-4644-8F92-5D74C57EB9FE}" type="sibTrans" cxnId="{6E6FE9F2-3BAD-BF4B-83A4-8BE0DEBE983C}">
      <dgm:prSet/>
      <dgm:spPr/>
      <dgm:t>
        <a:bodyPr/>
        <a:lstStyle/>
        <a:p>
          <a:endParaRPr lang="en-US"/>
        </a:p>
      </dgm:t>
    </dgm:pt>
    <dgm:pt modelId="{17E66103-510F-7B42-96A2-78768B39DAAC}">
      <dgm:prSet phldrT="[Text]"/>
      <dgm:spPr/>
      <dgm:t>
        <a:bodyPr/>
        <a:lstStyle/>
        <a:p>
          <a:r>
            <a:rPr lang="en-US" dirty="0" smtClean="0"/>
            <a:t>Problem Definition</a:t>
          </a:r>
          <a:endParaRPr lang="en-US" dirty="0"/>
        </a:p>
      </dgm:t>
    </dgm:pt>
    <dgm:pt modelId="{0DC18DFD-0744-CF49-BB97-C14D471A62D6}" type="parTrans" cxnId="{CAB606EC-B406-0F47-8E22-A13B233485FB}">
      <dgm:prSet/>
      <dgm:spPr/>
      <dgm:t>
        <a:bodyPr/>
        <a:lstStyle/>
        <a:p>
          <a:endParaRPr lang="en-US"/>
        </a:p>
      </dgm:t>
    </dgm:pt>
    <dgm:pt modelId="{2771E061-0F2F-E34D-AA35-1FA7A76A17A5}" type="sibTrans" cxnId="{CAB606EC-B406-0F47-8E22-A13B233485FB}">
      <dgm:prSet/>
      <dgm:spPr/>
      <dgm:t>
        <a:bodyPr/>
        <a:lstStyle/>
        <a:p>
          <a:endParaRPr lang="en-US"/>
        </a:p>
      </dgm:t>
    </dgm:pt>
    <dgm:pt modelId="{63A7B0B2-3696-A848-AADD-2B5BADED6DF6}" type="pres">
      <dgm:prSet presAssocID="{D25AA8B8-2AEB-E04B-A3F2-FCB20E12DE1A}" presName="rootnode" presStyleCnt="0">
        <dgm:presLayoutVars>
          <dgm:chMax/>
          <dgm:chPref/>
          <dgm:dir/>
          <dgm:animLvl val="lvl"/>
        </dgm:presLayoutVars>
      </dgm:prSet>
      <dgm:spPr/>
    </dgm:pt>
    <dgm:pt modelId="{E294F496-C0F8-C74E-A8C2-E9122699DA17}" type="pres">
      <dgm:prSet presAssocID="{17E66103-510F-7B42-96A2-78768B39DAAC}" presName="composite" presStyleCnt="0"/>
      <dgm:spPr/>
    </dgm:pt>
    <dgm:pt modelId="{662BFF8D-E6AA-4748-A644-757814485F31}" type="pres">
      <dgm:prSet presAssocID="{17E66103-510F-7B42-96A2-78768B39DAAC}" presName="LShape" presStyleLbl="alignNode1" presStyleIdx="0" presStyleCnt="9"/>
      <dgm:spPr/>
    </dgm:pt>
    <dgm:pt modelId="{B246A812-91C0-BF44-B5C4-37671223345E}" type="pres">
      <dgm:prSet presAssocID="{17E66103-510F-7B42-96A2-78768B39DAA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3D039-E84E-F84B-9748-A0C9203C98C9}" type="pres">
      <dgm:prSet presAssocID="{17E66103-510F-7B42-96A2-78768B39DAAC}" presName="Triangle" presStyleLbl="alignNode1" presStyleIdx="1" presStyleCnt="9"/>
      <dgm:spPr/>
    </dgm:pt>
    <dgm:pt modelId="{BD8BC4E9-9829-294E-9CDD-AE281250FF68}" type="pres">
      <dgm:prSet presAssocID="{2771E061-0F2F-E34D-AA35-1FA7A76A17A5}" presName="sibTrans" presStyleCnt="0"/>
      <dgm:spPr/>
    </dgm:pt>
    <dgm:pt modelId="{B95DA92B-184E-8848-B95B-88F6D1C47BBF}" type="pres">
      <dgm:prSet presAssocID="{2771E061-0F2F-E34D-AA35-1FA7A76A17A5}" presName="space" presStyleCnt="0"/>
      <dgm:spPr/>
    </dgm:pt>
    <dgm:pt modelId="{1333D682-F56E-5340-A40C-34DEC0B502B5}" type="pres">
      <dgm:prSet presAssocID="{6168C4ED-1602-E246-B689-C4AA459212E6}" presName="composite" presStyleCnt="0"/>
      <dgm:spPr/>
    </dgm:pt>
    <dgm:pt modelId="{B266A73A-6BCB-4545-95A2-ABFE5DDFA62A}" type="pres">
      <dgm:prSet presAssocID="{6168C4ED-1602-E246-B689-C4AA459212E6}" presName="LShape" presStyleLbl="alignNode1" presStyleIdx="2" presStyleCnt="9"/>
      <dgm:spPr/>
    </dgm:pt>
    <dgm:pt modelId="{E8B87CE8-5297-0A48-A021-E5CCD043A5F3}" type="pres">
      <dgm:prSet presAssocID="{6168C4ED-1602-E246-B689-C4AA459212E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E70503-436C-9543-82E2-B0D14D9920D0}" type="pres">
      <dgm:prSet presAssocID="{6168C4ED-1602-E246-B689-C4AA459212E6}" presName="Triangle" presStyleLbl="alignNode1" presStyleIdx="3" presStyleCnt="9"/>
      <dgm:spPr/>
    </dgm:pt>
    <dgm:pt modelId="{B566BE5C-AE8C-554A-A8A9-B173F8C4F486}" type="pres">
      <dgm:prSet presAssocID="{7DA80866-8A6A-3B41-B6E5-273AB49A6D24}" presName="sibTrans" presStyleCnt="0"/>
      <dgm:spPr/>
    </dgm:pt>
    <dgm:pt modelId="{F0AB85A3-228D-3D4E-B9E4-EAC7EE894038}" type="pres">
      <dgm:prSet presAssocID="{7DA80866-8A6A-3B41-B6E5-273AB49A6D24}" presName="space" presStyleCnt="0"/>
      <dgm:spPr/>
    </dgm:pt>
    <dgm:pt modelId="{239DD085-6524-BE4D-8246-7788CCC1435F}" type="pres">
      <dgm:prSet presAssocID="{456C052F-1689-A64A-88E8-8AA08B34A8F8}" presName="composite" presStyleCnt="0"/>
      <dgm:spPr/>
    </dgm:pt>
    <dgm:pt modelId="{CFD32BE0-B537-164E-81AA-DB4A56972ACA}" type="pres">
      <dgm:prSet presAssocID="{456C052F-1689-A64A-88E8-8AA08B34A8F8}" presName="LShape" presStyleLbl="alignNode1" presStyleIdx="4" presStyleCnt="9"/>
      <dgm:spPr/>
    </dgm:pt>
    <dgm:pt modelId="{C6E8D2AE-32C9-4E42-956F-EE69F44F087A}" type="pres">
      <dgm:prSet presAssocID="{456C052F-1689-A64A-88E8-8AA08B34A8F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536D241-E61B-B947-B6B6-A6D57CC7C234}" type="pres">
      <dgm:prSet presAssocID="{456C052F-1689-A64A-88E8-8AA08B34A8F8}" presName="Triangle" presStyleLbl="alignNode1" presStyleIdx="5" presStyleCnt="9"/>
      <dgm:spPr/>
    </dgm:pt>
    <dgm:pt modelId="{CE32EB9E-AD84-5F4F-AB22-214496C219B3}" type="pres">
      <dgm:prSet presAssocID="{780E7D30-7139-E84E-8EBE-A7DD12EE6EA1}" presName="sibTrans" presStyleCnt="0"/>
      <dgm:spPr/>
    </dgm:pt>
    <dgm:pt modelId="{2900A27D-3E44-8C4B-B82E-537AB63CE8A6}" type="pres">
      <dgm:prSet presAssocID="{780E7D30-7139-E84E-8EBE-A7DD12EE6EA1}" presName="space" presStyleCnt="0"/>
      <dgm:spPr/>
    </dgm:pt>
    <dgm:pt modelId="{F1ED9938-6C9A-F547-8E1E-41BEE0E8DE9A}" type="pres">
      <dgm:prSet presAssocID="{63CBDFCD-76E2-7F41-B04B-7B4EF5F0EC22}" presName="composite" presStyleCnt="0"/>
      <dgm:spPr/>
    </dgm:pt>
    <dgm:pt modelId="{8C997594-D903-BC44-A61F-FB0017DFF99A}" type="pres">
      <dgm:prSet presAssocID="{63CBDFCD-76E2-7F41-B04B-7B4EF5F0EC22}" presName="LShape" presStyleLbl="alignNode1" presStyleIdx="6" presStyleCnt="9"/>
      <dgm:spPr/>
      <dgm:t>
        <a:bodyPr/>
        <a:lstStyle/>
        <a:p>
          <a:endParaRPr lang="en-US"/>
        </a:p>
      </dgm:t>
    </dgm:pt>
    <dgm:pt modelId="{49F3EB28-09E3-B342-BCFF-3E4BF75BEC5A}" type="pres">
      <dgm:prSet presAssocID="{63CBDFCD-76E2-7F41-B04B-7B4EF5F0EC22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D1272A-BD21-5F41-B3D3-4AC9902919F5}" type="pres">
      <dgm:prSet presAssocID="{63CBDFCD-76E2-7F41-B04B-7B4EF5F0EC22}" presName="Triangle" presStyleLbl="alignNode1" presStyleIdx="7" presStyleCnt="9"/>
      <dgm:spPr/>
    </dgm:pt>
    <dgm:pt modelId="{5EAE1DB1-22CA-9F47-B565-CD64B2ECC47D}" type="pres">
      <dgm:prSet presAssocID="{522A98FD-B611-094B-B619-AA5E06A054BD}" presName="sibTrans" presStyleCnt="0"/>
      <dgm:spPr/>
    </dgm:pt>
    <dgm:pt modelId="{0CF7AF5D-916B-ED46-90AC-FE507876163A}" type="pres">
      <dgm:prSet presAssocID="{522A98FD-B611-094B-B619-AA5E06A054BD}" presName="space" presStyleCnt="0"/>
      <dgm:spPr/>
    </dgm:pt>
    <dgm:pt modelId="{8893181F-7F30-E343-981E-4933279C665D}" type="pres">
      <dgm:prSet presAssocID="{A7025436-87A8-EE47-9984-8807EFCF7932}" presName="composite" presStyleCnt="0"/>
      <dgm:spPr/>
    </dgm:pt>
    <dgm:pt modelId="{5271FBEE-C19F-CA4E-894A-F4DA07126A17}" type="pres">
      <dgm:prSet presAssocID="{A7025436-87A8-EE47-9984-8807EFCF7932}" presName="LShape" presStyleLbl="alignNode1" presStyleIdx="8" presStyleCnt="9"/>
      <dgm:spPr/>
    </dgm:pt>
    <dgm:pt modelId="{FB69E4BB-EE24-DA42-8DE3-5E53D31F3F37}" type="pres">
      <dgm:prSet presAssocID="{A7025436-87A8-EE47-9984-8807EFCF793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6FE9F2-3BAD-BF4B-83A4-8BE0DEBE983C}" srcId="{D25AA8B8-2AEB-E04B-A3F2-FCB20E12DE1A}" destId="{A7025436-87A8-EE47-9984-8807EFCF7932}" srcOrd="4" destOrd="0" parTransId="{F5B6A154-0B8F-7542-AEF0-3B64A0B5509D}" sibTransId="{0367EC64-6C44-4644-8F92-5D74C57EB9FE}"/>
    <dgm:cxn modelId="{B70A91F1-25F8-214A-9190-E5ED0F855CE4}" type="presOf" srcId="{63CBDFCD-76E2-7F41-B04B-7B4EF5F0EC22}" destId="{49F3EB28-09E3-B342-BCFF-3E4BF75BEC5A}" srcOrd="0" destOrd="0" presId="urn:microsoft.com/office/officeart/2009/3/layout/StepUpProcess"/>
    <dgm:cxn modelId="{70D88F45-FE7F-3547-853C-0CFCDDD21C1A}" type="presOf" srcId="{D25AA8B8-2AEB-E04B-A3F2-FCB20E12DE1A}" destId="{63A7B0B2-3696-A848-AADD-2B5BADED6DF6}" srcOrd="0" destOrd="0" presId="urn:microsoft.com/office/officeart/2009/3/layout/StepUpProcess"/>
    <dgm:cxn modelId="{6850080B-944F-4645-AA6B-AC2D20FB49D5}" type="presOf" srcId="{6168C4ED-1602-E246-B689-C4AA459212E6}" destId="{E8B87CE8-5297-0A48-A021-E5CCD043A5F3}" srcOrd="0" destOrd="0" presId="urn:microsoft.com/office/officeart/2009/3/layout/StepUpProcess"/>
    <dgm:cxn modelId="{28BE371A-D845-A945-BB57-52888373DD1F}" type="presOf" srcId="{456C052F-1689-A64A-88E8-8AA08B34A8F8}" destId="{C6E8D2AE-32C9-4E42-956F-EE69F44F087A}" srcOrd="0" destOrd="0" presId="urn:microsoft.com/office/officeart/2009/3/layout/StepUpProcess"/>
    <dgm:cxn modelId="{49D1A551-44D0-BA40-9EFF-EC11DF13CA25}" type="presOf" srcId="{A7025436-87A8-EE47-9984-8807EFCF7932}" destId="{FB69E4BB-EE24-DA42-8DE3-5E53D31F3F37}" srcOrd="0" destOrd="0" presId="urn:microsoft.com/office/officeart/2009/3/layout/StepUpProcess"/>
    <dgm:cxn modelId="{CAB606EC-B406-0F47-8E22-A13B233485FB}" srcId="{D25AA8B8-2AEB-E04B-A3F2-FCB20E12DE1A}" destId="{17E66103-510F-7B42-96A2-78768B39DAAC}" srcOrd="0" destOrd="0" parTransId="{0DC18DFD-0744-CF49-BB97-C14D471A62D6}" sibTransId="{2771E061-0F2F-E34D-AA35-1FA7A76A17A5}"/>
    <dgm:cxn modelId="{38B2E10C-CB44-3743-9437-A98F1764D5F9}" type="presOf" srcId="{17E66103-510F-7B42-96A2-78768B39DAAC}" destId="{B246A812-91C0-BF44-B5C4-37671223345E}" srcOrd="0" destOrd="0" presId="urn:microsoft.com/office/officeart/2009/3/layout/StepUpProcess"/>
    <dgm:cxn modelId="{E8676223-9440-3B40-9CB1-E60942506964}" srcId="{D25AA8B8-2AEB-E04B-A3F2-FCB20E12DE1A}" destId="{6168C4ED-1602-E246-B689-C4AA459212E6}" srcOrd="1" destOrd="0" parTransId="{19424AA0-2550-9544-88A4-7E3FAA15358C}" sibTransId="{7DA80866-8A6A-3B41-B6E5-273AB49A6D24}"/>
    <dgm:cxn modelId="{D08FEDE8-284A-3B4B-823E-4E621FA680D3}" srcId="{D25AA8B8-2AEB-E04B-A3F2-FCB20E12DE1A}" destId="{63CBDFCD-76E2-7F41-B04B-7B4EF5F0EC22}" srcOrd="3" destOrd="0" parTransId="{DD25C5B1-8324-7343-B6E0-E3A0A829F844}" sibTransId="{522A98FD-B611-094B-B619-AA5E06A054BD}"/>
    <dgm:cxn modelId="{78B65579-DC81-ED4F-A9C8-C0CC866E79D1}" srcId="{D25AA8B8-2AEB-E04B-A3F2-FCB20E12DE1A}" destId="{456C052F-1689-A64A-88E8-8AA08B34A8F8}" srcOrd="2" destOrd="0" parTransId="{D4EA25F3-FC62-1648-8DCA-FE4D73151202}" sibTransId="{780E7D30-7139-E84E-8EBE-A7DD12EE6EA1}"/>
    <dgm:cxn modelId="{D77E4987-87A5-B84A-A9F2-82232FC096D6}" type="presParOf" srcId="{63A7B0B2-3696-A848-AADD-2B5BADED6DF6}" destId="{E294F496-C0F8-C74E-A8C2-E9122699DA17}" srcOrd="0" destOrd="0" presId="urn:microsoft.com/office/officeart/2009/3/layout/StepUpProcess"/>
    <dgm:cxn modelId="{DF2F67E6-8E49-AF49-AAC7-46653A2C7EC5}" type="presParOf" srcId="{E294F496-C0F8-C74E-A8C2-E9122699DA17}" destId="{662BFF8D-E6AA-4748-A644-757814485F31}" srcOrd="0" destOrd="0" presId="urn:microsoft.com/office/officeart/2009/3/layout/StepUpProcess"/>
    <dgm:cxn modelId="{C55CDE9F-ABBE-FE47-BD25-F6A3231ABA4F}" type="presParOf" srcId="{E294F496-C0F8-C74E-A8C2-E9122699DA17}" destId="{B246A812-91C0-BF44-B5C4-37671223345E}" srcOrd="1" destOrd="0" presId="urn:microsoft.com/office/officeart/2009/3/layout/StepUpProcess"/>
    <dgm:cxn modelId="{EBC1F212-77CD-2A4C-89C6-39C6D00312C7}" type="presParOf" srcId="{E294F496-C0F8-C74E-A8C2-E9122699DA17}" destId="{BB63D039-E84E-F84B-9748-A0C9203C98C9}" srcOrd="2" destOrd="0" presId="urn:microsoft.com/office/officeart/2009/3/layout/StepUpProcess"/>
    <dgm:cxn modelId="{0CE5AF87-4BBD-BF44-AE1E-B0DB9166B4B5}" type="presParOf" srcId="{63A7B0B2-3696-A848-AADD-2B5BADED6DF6}" destId="{BD8BC4E9-9829-294E-9CDD-AE281250FF68}" srcOrd="1" destOrd="0" presId="urn:microsoft.com/office/officeart/2009/3/layout/StepUpProcess"/>
    <dgm:cxn modelId="{901A92F6-AC6E-B649-ADF1-2606F34D2EC3}" type="presParOf" srcId="{BD8BC4E9-9829-294E-9CDD-AE281250FF68}" destId="{B95DA92B-184E-8848-B95B-88F6D1C47BBF}" srcOrd="0" destOrd="0" presId="urn:microsoft.com/office/officeart/2009/3/layout/StepUpProcess"/>
    <dgm:cxn modelId="{F63B1EFF-F09E-564B-9DD9-A1F8A4BFD185}" type="presParOf" srcId="{63A7B0B2-3696-A848-AADD-2B5BADED6DF6}" destId="{1333D682-F56E-5340-A40C-34DEC0B502B5}" srcOrd="2" destOrd="0" presId="urn:microsoft.com/office/officeart/2009/3/layout/StepUpProcess"/>
    <dgm:cxn modelId="{DB443072-D267-F745-BFF3-EE81F1B7B9FE}" type="presParOf" srcId="{1333D682-F56E-5340-A40C-34DEC0B502B5}" destId="{B266A73A-6BCB-4545-95A2-ABFE5DDFA62A}" srcOrd="0" destOrd="0" presId="urn:microsoft.com/office/officeart/2009/3/layout/StepUpProcess"/>
    <dgm:cxn modelId="{BD3FB579-7295-4B4F-9148-CC4FA65E83F4}" type="presParOf" srcId="{1333D682-F56E-5340-A40C-34DEC0B502B5}" destId="{E8B87CE8-5297-0A48-A021-E5CCD043A5F3}" srcOrd="1" destOrd="0" presId="urn:microsoft.com/office/officeart/2009/3/layout/StepUpProcess"/>
    <dgm:cxn modelId="{83A7C6D0-78D6-9F47-A7AB-BFE751FB9A12}" type="presParOf" srcId="{1333D682-F56E-5340-A40C-34DEC0B502B5}" destId="{35E70503-436C-9543-82E2-B0D14D9920D0}" srcOrd="2" destOrd="0" presId="urn:microsoft.com/office/officeart/2009/3/layout/StepUpProcess"/>
    <dgm:cxn modelId="{46B67715-5761-7A40-A203-D5D250E9340F}" type="presParOf" srcId="{63A7B0B2-3696-A848-AADD-2B5BADED6DF6}" destId="{B566BE5C-AE8C-554A-A8A9-B173F8C4F486}" srcOrd="3" destOrd="0" presId="urn:microsoft.com/office/officeart/2009/3/layout/StepUpProcess"/>
    <dgm:cxn modelId="{3F13CD5D-FB87-BE4C-8743-68C90FCA638A}" type="presParOf" srcId="{B566BE5C-AE8C-554A-A8A9-B173F8C4F486}" destId="{F0AB85A3-228D-3D4E-B9E4-EAC7EE894038}" srcOrd="0" destOrd="0" presId="urn:microsoft.com/office/officeart/2009/3/layout/StepUpProcess"/>
    <dgm:cxn modelId="{CF02D989-A854-C444-822A-EA39AC82658B}" type="presParOf" srcId="{63A7B0B2-3696-A848-AADD-2B5BADED6DF6}" destId="{239DD085-6524-BE4D-8246-7788CCC1435F}" srcOrd="4" destOrd="0" presId="urn:microsoft.com/office/officeart/2009/3/layout/StepUpProcess"/>
    <dgm:cxn modelId="{D63DAFCD-CABD-E345-988C-38C58980FF9D}" type="presParOf" srcId="{239DD085-6524-BE4D-8246-7788CCC1435F}" destId="{CFD32BE0-B537-164E-81AA-DB4A56972ACA}" srcOrd="0" destOrd="0" presId="urn:microsoft.com/office/officeart/2009/3/layout/StepUpProcess"/>
    <dgm:cxn modelId="{15390D8D-472F-8B46-A328-33726E814678}" type="presParOf" srcId="{239DD085-6524-BE4D-8246-7788CCC1435F}" destId="{C6E8D2AE-32C9-4E42-956F-EE69F44F087A}" srcOrd="1" destOrd="0" presId="urn:microsoft.com/office/officeart/2009/3/layout/StepUpProcess"/>
    <dgm:cxn modelId="{2FDD4087-2DBD-DE4D-8E17-D16497B7BF09}" type="presParOf" srcId="{239DD085-6524-BE4D-8246-7788CCC1435F}" destId="{C536D241-E61B-B947-B6B6-A6D57CC7C234}" srcOrd="2" destOrd="0" presId="urn:microsoft.com/office/officeart/2009/3/layout/StepUpProcess"/>
    <dgm:cxn modelId="{AD8E0493-3B5C-8F4A-9513-0815ADD62907}" type="presParOf" srcId="{63A7B0B2-3696-A848-AADD-2B5BADED6DF6}" destId="{CE32EB9E-AD84-5F4F-AB22-214496C219B3}" srcOrd="5" destOrd="0" presId="urn:microsoft.com/office/officeart/2009/3/layout/StepUpProcess"/>
    <dgm:cxn modelId="{0069FBC9-3206-854A-A8D5-F1DCFD02F49C}" type="presParOf" srcId="{CE32EB9E-AD84-5F4F-AB22-214496C219B3}" destId="{2900A27D-3E44-8C4B-B82E-537AB63CE8A6}" srcOrd="0" destOrd="0" presId="urn:microsoft.com/office/officeart/2009/3/layout/StepUpProcess"/>
    <dgm:cxn modelId="{AD082937-9073-BF45-9B1D-979257FF59BF}" type="presParOf" srcId="{63A7B0B2-3696-A848-AADD-2B5BADED6DF6}" destId="{F1ED9938-6C9A-F547-8E1E-41BEE0E8DE9A}" srcOrd="6" destOrd="0" presId="urn:microsoft.com/office/officeart/2009/3/layout/StepUpProcess"/>
    <dgm:cxn modelId="{CFCF21F8-D363-4F41-905F-D2F571EE623B}" type="presParOf" srcId="{F1ED9938-6C9A-F547-8E1E-41BEE0E8DE9A}" destId="{8C997594-D903-BC44-A61F-FB0017DFF99A}" srcOrd="0" destOrd="0" presId="urn:microsoft.com/office/officeart/2009/3/layout/StepUpProcess"/>
    <dgm:cxn modelId="{9D855A37-83CA-824D-9041-FE20DF0D36D8}" type="presParOf" srcId="{F1ED9938-6C9A-F547-8E1E-41BEE0E8DE9A}" destId="{49F3EB28-09E3-B342-BCFF-3E4BF75BEC5A}" srcOrd="1" destOrd="0" presId="urn:microsoft.com/office/officeart/2009/3/layout/StepUpProcess"/>
    <dgm:cxn modelId="{22A41DCD-BB39-544C-BDF7-7D5D1BB323E6}" type="presParOf" srcId="{F1ED9938-6C9A-F547-8E1E-41BEE0E8DE9A}" destId="{44D1272A-BD21-5F41-B3D3-4AC9902919F5}" srcOrd="2" destOrd="0" presId="urn:microsoft.com/office/officeart/2009/3/layout/StepUpProcess"/>
    <dgm:cxn modelId="{A427A023-39CB-CB4A-AF08-9B43A1D75CD9}" type="presParOf" srcId="{63A7B0B2-3696-A848-AADD-2B5BADED6DF6}" destId="{5EAE1DB1-22CA-9F47-B565-CD64B2ECC47D}" srcOrd="7" destOrd="0" presId="urn:microsoft.com/office/officeart/2009/3/layout/StepUpProcess"/>
    <dgm:cxn modelId="{A528E1D0-B763-944C-829E-0D4302F31CDA}" type="presParOf" srcId="{5EAE1DB1-22CA-9F47-B565-CD64B2ECC47D}" destId="{0CF7AF5D-916B-ED46-90AC-FE507876163A}" srcOrd="0" destOrd="0" presId="urn:microsoft.com/office/officeart/2009/3/layout/StepUpProcess"/>
    <dgm:cxn modelId="{AD969E0B-FE53-B54F-89D5-CAA4FDD8E46B}" type="presParOf" srcId="{63A7B0B2-3696-A848-AADD-2B5BADED6DF6}" destId="{8893181F-7F30-E343-981E-4933279C665D}" srcOrd="8" destOrd="0" presId="urn:microsoft.com/office/officeart/2009/3/layout/StepUpProcess"/>
    <dgm:cxn modelId="{5DE3E949-4916-4C4B-897B-B70A38B59D3B}" type="presParOf" srcId="{8893181F-7F30-E343-981E-4933279C665D}" destId="{5271FBEE-C19F-CA4E-894A-F4DA07126A17}" srcOrd="0" destOrd="0" presId="urn:microsoft.com/office/officeart/2009/3/layout/StepUpProcess"/>
    <dgm:cxn modelId="{59EAB96E-A690-2A49-A188-988401E05137}" type="presParOf" srcId="{8893181F-7F30-E343-981E-4933279C665D}" destId="{FB69E4BB-EE24-DA42-8DE3-5E53D31F3F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Call Center Logs </a:t>
          </a:r>
          <a:endParaRPr lang="en-US" dirty="0">
            <a:solidFill>
              <a:srgbClr val="C00000"/>
            </a:solidFill>
          </a:endParaRP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New Product Capabilities</a:t>
          </a:r>
          <a:endParaRPr lang="en-US" b="1" dirty="0">
            <a:solidFill>
              <a:srgbClr val="C00000"/>
            </a:solidFill>
          </a:endParaRP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Sales Figures</a:t>
          </a:r>
          <a:endParaRPr lang="en-US" dirty="0">
            <a:solidFill>
              <a:srgbClr val="C00000"/>
            </a:solidFill>
          </a:endParaRP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  <dgm:t>
        <a:bodyPr/>
        <a:lstStyle/>
        <a:p>
          <a:endParaRPr lang="en-US"/>
        </a:p>
      </dgm:t>
    </dgm:pt>
    <dgm:pt modelId="{DA5102FB-FDEF-FC47-937C-2A3D569D0BFF}" type="pres">
      <dgm:prSet presAssocID="{B074A5D1-CE75-5042-93C0-3608A2FBC0F1}" presName="desTx1" presStyleLbl="revTx" presStyleIdx="1" presStyleCnt="3" custLinFactNeighborX="-3853" custLinFactNeighborY="-31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1220" custLinFactNeighborY="1132"/>
      <dgm:spPr/>
      <dgm:t>
        <a:bodyPr/>
        <a:lstStyle/>
        <a:p>
          <a:endParaRPr lang="en-US"/>
        </a:p>
      </dgm:t>
    </dgm:pt>
    <dgm:pt modelId="{91C6315C-2940-224D-A6AF-C303459DFEC5}" type="pres">
      <dgm:prSet presAssocID="{B79E2184-9CB2-B74B-9BD7-B949C820C4DD}" presName="desTxN" presStyleLbl="revTx" presStyleIdx="2" presStyleCnt="3" custLinFactX="-76459" custLinFactY="-98968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CEE7-7F62-0C4E-9A15-6857882310E2}" type="pres">
      <dgm:prSet presAssocID="{B79E2184-9CB2-B74B-9BD7-B949C820C4DD}" presName="spN" presStyleCnt="0"/>
      <dgm:spPr/>
    </dgm:pt>
  </dgm:ptLst>
  <dgm:cxnLst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46CB20A1-165A-FE4E-B97D-BC04D0651FC9}" type="presOf" srcId="{B79E2184-9CB2-B74B-9BD7-B949C820C4DD}" destId="{4AD34BCC-BF65-E84E-A785-90C94BA38347}" srcOrd="0" destOrd="0" presId="urn:microsoft.com/office/officeart/2009/3/layout/RandomtoResultProcess"/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A0876270-960F-B046-AFD1-7AD2FD3C52F4}" type="presOf" srcId="{FDA8AC9F-8502-3446-9DEA-FB4C2D096125}" destId="{91C6315C-2940-224D-A6AF-C303459DFEC5}" srcOrd="0" destOrd="0" presId="urn:microsoft.com/office/officeart/2009/3/layout/RandomtoResultProcess"/>
    <dgm:cxn modelId="{08C8C5D2-5835-7B49-95EF-102102347E1E}" type="presOf" srcId="{D88AA003-A5A3-A844-AE77-C6C03E21B873}" destId="{849E289E-B238-C844-A520-8D6B170A43E0}" srcOrd="0" destOrd="0" presId="urn:microsoft.com/office/officeart/2009/3/layout/RandomtoResultProcess"/>
    <dgm:cxn modelId="{FDB53294-0456-D243-8913-FAA643F3B48D}" type="presOf" srcId="{B074A5D1-CE75-5042-93C0-3608A2FBC0F1}" destId="{BD088BD7-973D-AF46-B0BE-0A48E7F69A54}" srcOrd="0" destOrd="0" presId="urn:microsoft.com/office/officeart/2009/3/layout/RandomtoResultProcess"/>
    <dgm:cxn modelId="{AD9A94A0-D774-8D44-B5DE-667A46BF0E6D}" type="presOf" srcId="{691E7BB1-4F31-3044-B0A3-EB3C738D10A0}" destId="{DA5102FB-FDEF-FC47-937C-2A3D569D0BFF}" srcOrd="0" destOrd="0" presId="urn:microsoft.com/office/officeart/2009/3/layout/RandomtoResultProcess"/>
    <dgm:cxn modelId="{F0101005-93A2-D142-BCDA-43088A39E0E9}" type="presParOf" srcId="{849E289E-B238-C844-A520-8D6B170A43E0}" destId="{834B4A91-4B57-6A46-9951-9BF2E17029A0}" srcOrd="0" destOrd="0" presId="urn:microsoft.com/office/officeart/2009/3/layout/RandomtoResultProcess"/>
    <dgm:cxn modelId="{C04EE52C-F5FF-994E-B762-E4364C6EC046}" type="presParOf" srcId="{834B4A91-4B57-6A46-9951-9BF2E17029A0}" destId="{BD088BD7-973D-AF46-B0BE-0A48E7F69A54}" srcOrd="0" destOrd="0" presId="urn:microsoft.com/office/officeart/2009/3/layout/RandomtoResultProcess"/>
    <dgm:cxn modelId="{0B4057B1-FD58-994C-A75C-08A4F7C9C17E}" type="presParOf" srcId="{834B4A91-4B57-6A46-9951-9BF2E17029A0}" destId="{DA5102FB-FDEF-FC47-937C-2A3D569D0BFF}" srcOrd="1" destOrd="0" presId="urn:microsoft.com/office/officeart/2009/3/layout/RandomtoResultProcess"/>
    <dgm:cxn modelId="{5E6B8A62-BD7D-3744-BDCB-C50D3495098F}" type="presParOf" srcId="{834B4A91-4B57-6A46-9951-9BF2E17029A0}" destId="{31EFEA4C-6B54-B14C-9382-69F89A8410F1}" srcOrd="2" destOrd="0" presId="urn:microsoft.com/office/officeart/2009/3/layout/RandomtoResultProcess"/>
    <dgm:cxn modelId="{75C6BD11-DFEA-A348-8135-E2D6C746AFA3}" type="presParOf" srcId="{834B4A91-4B57-6A46-9951-9BF2E17029A0}" destId="{4C69A2F9-FAC3-524A-80B0-045D0DCA3F02}" srcOrd="3" destOrd="0" presId="urn:microsoft.com/office/officeart/2009/3/layout/RandomtoResultProcess"/>
    <dgm:cxn modelId="{6A9E9336-B726-A94B-9A6C-1C4D3CCD728A}" type="presParOf" srcId="{834B4A91-4B57-6A46-9951-9BF2E17029A0}" destId="{D002B9B1-8375-6F43-9904-37D189029667}" srcOrd="4" destOrd="0" presId="urn:microsoft.com/office/officeart/2009/3/layout/RandomtoResultProcess"/>
    <dgm:cxn modelId="{AD64E290-BEF8-6B4A-A456-358F9902D9C1}" type="presParOf" srcId="{834B4A91-4B57-6A46-9951-9BF2E17029A0}" destId="{83EF25CA-288C-E542-9713-AB0B9EC90B45}" srcOrd="5" destOrd="0" presId="urn:microsoft.com/office/officeart/2009/3/layout/RandomtoResultProcess"/>
    <dgm:cxn modelId="{3292D51A-5B20-824E-AE56-B43663217E24}" type="presParOf" srcId="{834B4A91-4B57-6A46-9951-9BF2E17029A0}" destId="{4FBFECAC-05CA-664E-A09D-592080BFD85A}" srcOrd="6" destOrd="0" presId="urn:microsoft.com/office/officeart/2009/3/layout/RandomtoResultProcess"/>
    <dgm:cxn modelId="{15EE9F8F-2E53-9740-904E-90B0A56540D9}" type="presParOf" srcId="{834B4A91-4B57-6A46-9951-9BF2E17029A0}" destId="{49110E90-BFD5-E64D-83CB-F7625586E77C}" srcOrd="7" destOrd="0" presId="urn:microsoft.com/office/officeart/2009/3/layout/RandomtoResultProcess"/>
    <dgm:cxn modelId="{09B89E87-0FEF-9F4A-8978-3CBE1A6F0D02}" type="presParOf" srcId="{834B4A91-4B57-6A46-9951-9BF2E17029A0}" destId="{742AEB2B-DCE2-C44B-8BDB-35ACD0D881A1}" srcOrd="8" destOrd="0" presId="urn:microsoft.com/office/officeart/2009/3/layout/RandomtoResultProcess"/>
    <dgm:cxn modelId="{4429AC79-8B9C-4049-8469-2C4D34548B11}" type="presParOf" srcId="{834B4A91-4B57-6A46-9951-9BF2E17029A0}" destId="{DA8F4615-8B9E-984C-B6DD-0F1B89FF5419}" srcOrd="9" destOrd="0" presId="urn:microsoft.com/office/officeart/2009/3/layout/RandomtoResultProcess"/>
    <dgm:cxn modelId="{0CC39EE0-110D-4E47-A3CF-260525A34219}" type="presParOf" srcId="{834B4A91-4B57-6A46-9951-9BF2E17029A0}" destId="{9D3E1A08-1AF8-484D-A996-49989EFA7B78}" srcOrd="10" destOrd="0" presId="urn:microsoft.com/office/officeart/2009/3/layout/RandomtoResultProcess"/>
    <dgm:cxn modelId="{10163B8A-B739-4445-9611-6E5372E47ABC}" type="presParOf" srcId="{834B4A91-4B57-6A46-9951-9BF2E17029A0}" destId="{94AD9424-A25A-F54F-889B-84B9E8ECA593}" srcOrd="11" destOrd="0" presId="urn:microsoft.com/office/officeart/2009/3/layout/RandomtoResultProcess"/>
    <dgm:cxn modelId="{2BD67843-6A85-624E-AA79-E51DA7DE9E91}" type="presParOf" srcId="{834B4A91-4B57-6A46-9951-9BF2E17029A0}" destId="{6573A465-0D13-554D-83BF-A964E9EE770E}" srcOrd="12" destOrd="0" presId="urn:microsoft.com/office/officeart/2009/3/layout/RandomtoResultProcess"/>
    <dgm:cxn modelId="{6410B32E-DAF6-FD49-8512-E1E5BA86E066}" type="presParOf" srcId="{834B4A91-4B57-6A46-9951-9BF2E17029A0}" destId="{3EA01681-E994-A042-858A-F5A6B579BBE0}" srcOrd="13" destOrd="0" presId="urn:microsoft.com/office/officeart/2009/3/layout/RandomtoResultProcess"/>
    <dgm:cxn modelId="{C6BDE319-5DD8-CA43-918A-CFA6ED648CFE}" type="presParOf" srcId="{834B4A91-4B57-6A46-9951-9BF2E17029A0}" destId="{6BA93879-5E73-E649-8FB1-8F51080E9B6F}" srcOrd="14" destOrd="0" presId="urn:microsoft.com/office/officeart/2009/3/layout/RandomtoResultProcess"/>
    <dgm:cxn modelId="{AA37BD89-73EB-1D45-B459-E59302B86D89}" type="presParOf" srcId="{834B4A91-4B57-6A46-9951-9BF2E17029A0}" destId="{5CB6A4DC-4F85-4B4E-A05C-1FB02FA69C88}" srcOrd="15" destOrd="0" presId="urn:microsoft.com/office/officeart/2009/3/layout/RandomtoResultProcess"/>
    <dgm:cxn modelId="{D16FDE73-83F9-4D4B-99DD-6575091060C6}" type="presParOf" srcId="{834B4A91-4B57-6A46-9951-9BF2E17029A0}" destId="{0402FFC8-0762-2D44-BE36-EC3A3ADF639D}" srcOrd="16" destOrd="0" presId="urn:microsoft.com/office/officeart/2009/3/layout/RandomtoResultProcess"/>
    <dgm:cxn modelId="{4AA009BA-0D77-8B4B-B1A6-9D59C0E9728D}" type="presParOf" srcId="{834B4A91-4B57-6A46-9951-9BF2E17029A0}" destId="{6E4B4F7A-2019-4A40-ADCE-43311F210DD3}" srcOrd="17" destOrd="0" presId="urn:microsoft.com/office/officeart/2009/3/layout/RandomtoResultProcess"/>
    <dgm:cxn modelId="{3B012D3D-93DC-4849-8C7A-D2997035A0F6}" type="presParOf" srcId="{834B4A91-4B57-6A46-9951-9BF2E17029A0}" destId="{CB026F2B-3A99-E14F-BEAC-9D681025531E}" srcOrd="18" destOrd="0" presId="urn:microsoft.com/office/officeart/2009/3/layout/RandomtoResultProcess"/>
    <dgm:cxn modelId="{96A5D111-EBD9-D040-9A60-BEF510A3414A}" type="presParOf" srcId="{834B4A91-4B57-6A46-9951-9BF2E17029A0}" destId="{E3C14AA0-C8AE-7442-A60F-651CD61690F9}" srcOrd="19" destOrd="0" presId="urn:microsoft.com/office/officeart/2009/3/layout/RandomtoResultProcess"/>
    <dgm:cxn modelId="{0228B21D-138E-FC45-95F5-FE15C07302DD}" type="presParOf" srcId="{849E289E-B238-C844-A520-8D6B170A43E0}" destId="{117647B9-5B1F-BF4C-820F-57E29FF2ACC0}" srcOrd="1" destOrd="0" presId="urn:microsoft.com/office/officeart/2009/3/layout/RandomtoResultProcess"/>
    <dgm:cxn modelId="{3EEE34F7-EE0D-3C47-93DB-D02B27A64D5E}" type="presParOf" srcId="{117647B9-5B1F-BF4C-820F-57E29FF2ACC0}" destId="{63A253CF-9785-1C48-AEC4-08F3BA64421E}" srcOrd="0" destOrd="0" presId="urn:microsoft.com/office/officeart/2009/3/layout/RandomtoResultProcess"/>
    <dgm:cxn modelId="{20C73D68-FF74-9F4C-8427-305821E0932E}" type="presParOf" srcId="{117647B9-5B1F-BF4C-820F-57E29FF2ACC0}" destId="{3BE21B1E-08A0-9E4F-AF83-EAE4FC7044BD}" srcOrd="1" destOrd="0" presId="urn:microsoft.com/office/officeart/2009/3/layout/RandomtoResultProcess"/>
    <dgm:cxn modelId="{53652F1A-526C-AF4C-8E70-D3D83C15F981}" type="presParOf" srcId="{849E289E-B238-C844-A520-8D6B170A43E0}" destId="{6C5F1FAD-002F-1F45-99F8-87740FF26449}" srcOrd="2" destOrd="0" presId="urn:microsoft.com/office/officeart/2009/3/layout/RandomtoResultProcess"/>
    <dgm:cxn modelId="{89A92E8C-0AF7-5649-B2B6-9A17C5471EBC}" type="presParOf" srcId="{849E289E-B238-C844-A520-8D6B170A43E0}" destId="{7CF296B5-8AAF-EA45-9C87-FE8E90362A2E}" srcOrd="3" destOrd="0" presId="urn:microsoft.com/office/officeart/2009/3/layout/RandomtoResultProcess"/>
    <dgm:cxn modelId="{2E9789F0-21E8-F04E-9279-8A11A1F7AB3D}" type="presParOf" srcId="{7CF296B5-8AAF-EA45-9C87-FE8E90362A2E}" destId="{8A717799-AE74-D147-AFB8-B106707518A2}" srcOrd="0" destOrd="0" presId="urn:microsoft.com/office/officeart/2009/3/layout/RandomtoResultProcess"/>
    <dgm:cxn modelId="{4DDA8292-A685-1446-A23C-C883AA78DB65}" type="presParOf" srcId="{7CF296B5-8AAF-EA45-9C87-FE8E90362A2E}" destId="{778FCC78-5143-0043-B1ED-F5D7AFB1DD98}" srcOrd="1" destOrd="0" presId="urn:microsoft.com/office/officeart/2009/3/layout/RandomtoResultProcess"/>
    <dgm:cxn modelId="{91D3A155-5F13-174D-AB30-D8A37FB1B432}" type="presParOf" srcId="{849E289E-B238-C844-A520-8D6B170A43E0}" destId="{3D44CB46-B5CA-624D-BA02-666F9AB33C8A}" srcOrd="4" destOrd="0" presId="urn:microsoft.com/office/officeart/2009/3/layout/RandomtoResultProcess"/>
    <dgm:cxn modelId="{927BB7BF-F8BE-FC40-A1D2-218042815C5D}" type="presParOf" srcId="{3D44CB46-B5CA-624D-BA02-666F9AB33C8A}" destId="{4AD34BCC-BF65-E84E-A785-90C94BA38347}" srcOrd="0" destOrd="0" presId="urn:microsoft.com/office/officeart/2009/3/layout/RandomtoResultProcess"/>
    <dgm:cxn modelId="{CE1EC7A8-05D9-D744-8D5A-B266B40E67F4}" type="presParOf" srcId="{3D44CB46-B5CA-624D-BA02-666F9AB33C8A}" destId="{91C6315C-2940-224D-A6AF-C303459DFEC5}" srcOrd="1" destOrd="0" presId="urn:microsoft.com/office/officeart/2009/3/layout/RandomtoResultProcess"/>
    <dgm:cxn modelId="{2E5B8566-22C6-CC4B-8EEA-002576AC504B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Sensor Data</a:t>
          </a:r>
          <a:endParaRPr lang="en-US" dirty="0">
            <a:solidFill>
              <a:srgbClr val="C00000"/>
            </a:solidFill>
          </a:endParaRP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Predict Equipment Failure  </a:t>
          </a:r>
          <a:endParaRPr lang="en-US" b="1" dirty="0">
            <a:solidFill>
              <a:srgbClr val="C00000"/>
            </a:solidFill>
          </a:endParaRP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Sensor Data</a:t>
          </a:r>
          <a:endParaRPr lang="en-US" dirty="0">
            <a:solidFill>
              <a:srgbClr val="C00000"/>
            </a:solidFill>
          </a:endParaRP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  <dgm:t>
        <a:bodyPr/>
        <a:lstStyle/>
        <a:p>
          <a:endParaRPr lang="en-US"/>
        </a:p>
      </dgm:t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  <dgm:t>
        <a:bodyPr/>
        <a:lstStyle/>
        <a:p>
          <a:endParaRPr lang="en-US"/>
        </a:p>
      </dgm:t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CEE7-7F62-0C4E-9A15-6857882310E2}" type="pres">
      <dgm:prSet presAssocID="{B79E2184-9CB2-B74B-9BD7-B949C820C4DD}" presName="spN" presStyleCnt="0"/>
      <dgm:spPr/>
    </dgm:pt>
  </dgm:ptLst>
  <dgm:cxnLst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E42E0392-9FCC-1545-921F-B4B966433C21}" type="presOf" srcId="{B79E2184-9CB2-B74B-9BD7-B949C820C4DD}" destId="{4AD34BCC-BF65-E84E-A785-90C94BA38347}" srcOrd="0" destOrd="0" presId="urn:microsoft.com/office/officeart/2009/3/layout/RandomtoResultProcess"/>
    <dgm:cxn modelId="{6424EA52-F562-5B44-9B27-47B537C15CE6}" type="presOf" srcId="{D88AA003-A5A3-A844-AE77-C6C03E21B873}" destId="{849E289E-B238-C844-A520-8D6B170A43E0}" srcOrd="0" destOrd="0" presId="urn:microsoft.com/office/officeart/2009/3/layout/RandomtoResultProcess"/>
    <dgm:cxn modelId="{CDCFEC46-C81F-A847-883A-21CDE5D621B2}" type="presOf" srcId="{FDA8AC9F-8502-3446-9DEA-FB4C2D096125}" destId="{91C6315C-2940-224D-A6AF-C303459DFEC5}" srcOrd="0" destOrd="0" presId="urn:microsoft.com/office/officeart/2009/3/layout/RandomtoResultProcess"/>
    <dgm:cxn modelId="{C4939576-44AB-2D46-A9F7-0C7093FF9B34}" type="presOf" srcId="{691E7BB1-4F31-3044-B0A3-EB3C738D10A0}" destId="{DA5102FB-FDEF-FC47-937C-2A3D569D0BFF}" srcOrd="0" destOrd="0" presId="urn:microsoft.com/office/officeart/2009/3/layout/RandomtoResultProcess"/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A7B6E1AC-844F-1C4E-B1B7-A1DE9D2B713F}" type="presOf" srcId="{B074A5D1-CE75-5042-93C0-3608A2FBC0F1}" destId="{BD088BD7-973D-AF46-B0BE-0A48E7F69A54}" srcOrd="0" destOrd="0" presId="urn:microsoft.com/office/officeart/2009/3/layout/RandomtoResultProcess"/>
    <dgm:cxn modelId="{5832340B-9BEE-2C46-8224-1F8F3C953D6F}" type="presParOf" srcId="{849E289E-B238-C844-A520-8D6B170A43E0}" destId="{834B4A91-4B57-6A46-9951-9BF2E17029A0}" srcOrd="0" destOrd="0" presId="urn:microsoft.com/office/officeart/2009/3/layout/RandomtoResultProcess"/>
    <dgm:cxn modelId="{DDF6156D-5FB1-BE45-9BF7-E3BF164FA6C2}" type="presParOf" srcId="{834B4A91-4B57-6A46-9951-9BF2E17029A0}" destId="{BD088BD7-973D-AF46-B0BE-0A48E7F69A54}" srcOrd="0" destOrd="0" presId="urn:microsoft.com/office/officeart/2009/3/layout/RandomtoResultProcess"/>
    <dgm:cxn modelId="{1E2F4D4F-770D-C345-86CE-64C3D70FCA61}" type="presParOf" srcId="{834B4A91-4B57-6A46-9951-9BF2E17029A0}" destId="{DA5102FB-FDEF-FC47-937C-2A3D569D0BFF}" srcOrd="1" destOrd="0" presId="urn:microsoft.com/office/officeart/2009/3/layout/RandomtoResultProcess"/>
    <dgm:cxn modelId="{43F1B253-5743-7A47-957D-6EC3354EF20C}" type="presParOf" srcId="{834B4A91-4B57-6A46-9951-9BF2E17029A0}" destId="{31EFEA4C-6B54-B14C-9382-69F89A8410F1}" srcOrd="2" destOrd="0" presId="urn:microsoft.com/office/officeart/2009/3/layout/RandomtoResultProcess"/>
    <dgm:cxn modelId="{AD7FD50C-D6AA-064A-81B4-8AB83A33F8B9}" type="presParOf" srcId="{834B4A91-4B57-6A46-9951-9BF2E17029A0}" destId="{4C69A2F9-FAC3-524A-80B0-045D0DCA3F02}" srcOrd="3" destOrd="0" presId="urn:microsoft.com/office/officeart/2009/3/layout/RandomtoResultProcess"/>
    <dgm:cxn modelId="{18A630FF-7B33-044E-9F50-08B59610D919}" type="presParOf" srcId="{834B4A91-4B57-6A46-9951-9BF2E17029A0}" destId="{D002B9B1-8375-6F43-9904-37D189029667}" srcOrd="4" destOrd="0" presId="urn:microsoft.com/office/officeart/2009/3/layout/RandomtoResultProcess"/>
    <dgm:cxn modelId="{6327656E-CA64-1849-9DDC-6AE75AD41A46}" type="presParOf" srcId="{834B4A91-4B57-6A46-9951-9BF2E17029A0}" destId="{83EF25CA-288C-E542-9713-AB0B9EC90B45}" srcOrd="5" destOrd="0" presId="urn:microsoft.com/office/officeart/2009/3/layout/RandomtoResultProcess"/>
    <dgm:cxn modelId="{773AB49C-06FE-7E42-90DB-66199E188E57}" type="presParOf" srcId="{834B4A91-4B57-6A46-9951-9BF2E17029A0}" destId="{4FBFECAC-05CA-664E-A09D-592080BFD85A}" srcOrd="6" destOrd="0" presId="urn:microsoft.com/office/officeart/2009/3/layout/RandomtoResultProcess"/>
    <dgm:cxn modelId="{34AA6C72-0660-7248-8E5B-8956A96EE7DD}" type="presParOf" srcId="{834B4A91-4B57-6A46-9951-9BF2E17029A0}" destId="{49110E90-BFD5-E64D-83CB-F7625586E77C}" srcOrd="7" destOrd="0" presId="urn:microsoft.com/office/officeart/2009/3/layout/RandomtoResultProcess"/>
    <dgm:cxn modelId="{0E2C773D-8BF1-3E45-BADD-218C687C5DE6}" type="presParOf" srcId="{834B4A91-4B57-6A46-9951-9BF2E17029A0}" destId="{742AEB2B-DCE2-C44B-8BDB-35ACD0D881A1}" srcOrd="8" destOrd="0" presId="urn:microsoft.com/office/officeart/2009/3/layout/RandomtoResultProcess"/>
    <dgm:cxn modelId="{7CA83A0F-9636-A54A-B86A-DD337D9D41D1}" type="presParOf" srcId="{834B4A91-4B57-6A46-9951-9BF2E17029A0}" destId="{DA8F4615-8B9E-984C-B6DD-0F1B89FF5419}" srcOrd="9" destOrd="0" presId="urn:microsoft.com/office/officeart/2009/3/layout/RandomtoResultProcess"/>
    <dgm:cxn modelId="{69A6F03C-5351-644D-A448-36AF51528375}" type="presParOf" srcId="{834B4A91-4B57-6A46-9951-9BF2E17029A0}" destId="{9D3E1A08-1AF8-484D-A996-49989EFA7B78}" srcOrd="10" destOrd="0" presId="urn:microsoft.com/office/officeart/2009/3/layout/RandomtoResultProcess"/>
    <dgm:cxn modelId="{4FDE28C2-95AA-F444-97F0-33832081F91E}" type="presParOf" srcId="{834B4A91-4B57-6A46-9951-9BF2E17029A0}" destId="{94AD9424-A25A-F54F-889B-84B9E8ECA593}" srcOrd="11" destOrd="0" presId="urn:microsoft.com/office/officeart/2009/3/layout/RandomtoResultProcess"/>
    <dgm:cxn modelId="{B212DE28-2409-0D42-9644-E9799FBFFA1C}" type="presParOf" srcId="{834B4A91-4B57-6A46-9951-9BF2E17029A0}" destId="{6573A465-0D13-554D-83BF-A964E9EE770E}" srcOrd="12" destOrd="0" presId="urn:microsoft.com/office/officeart/2009/3/layout/RandomtoResultProcess"/>
    <dgm:cxn modelId="{9785DBC9-8181-AC48-A20F-297699B973AD}" type="presParOf" srcId="{834B4A91-4B57-6A46-9951-9BF2E17029A0}" destId="{3EA01681-E994-A042-858A-F5A6B579BBE0}" srcOrd="13" destOrd="0" presId="urn:microsoft.com/office/officeart/2009/3/layout/RandomtoResultProcess"/>
    <dgm:cxn modelId="{9EC1C117-04EF-8448-8AB9-99385868CF55}" type="presParOf" srcId="{834B4A91-4B57-6A46-9951-9BF2E17029A0}" destId="{6BA93879-5E73-E649-8FB1-8F51080E9B6F}" srcOrd="14" destOrd="0" presId="urn:microsoft.com/office/officeart/2009/3/layout/RandomtoResultProcess"/>
    <dgm:cxn modelId="{057F9844-712C-7645-8BF0-5342A96C036D}" type="presParOf" srcId="{834B4A91-4B57-6A46-9951-9BF2E17029A0}" destId="{5CB6A4DC-4F85-4B4E-A05C-1FB02FA69C88}" srcOrd="15" destOrd="0" presId="urn:microsoft.com/office/officeart/2009/3/layout/RandomtoResultProcess"/>
    <dgm:cxn modelId="{FD31424A-5228-6A48-A9CD-32FFAE476BA9}" type="presParOf" srcId="{834B4A91-4B57-6A46-9951-9BF2E17029A0}" destId="{0402FFC8-0762-2D44-BE36-EC3A3ADF639D}" srcOrd="16" destOrd="0" presId="urn:microsoft.com/office/officeart/2009/3/layout/RandomtoResultProcess"/>
    <dgm:cxn modelId="{56F121CF-92D3-1A4A-A154-227032598377}" type="presParOf" srcId="{834B4A91-4B57-6A46-9951-9BF2E17029A0}" destId="{6E4B4F7A-2019-4A40-ADCE-43311F210DD3}" srcOrd="17" destOrd="0" presId="urn:microsoft.com/office/officeart/2009/3/layout/RandomtoResultProcess"/>
    <dgm:cxn modelId="{DED7E2AA-B541-F549-84E1-880512184640}" type="presParOf" srcId="{834B4A91-4B57-6A46-9951-9BF2E17029A0}" destId="{CB026F2B-3A99-E14F-BEAC-9D681025531E}" srcOrd="18" destOrd="0" presId="urn:microsoft.com/office/officeart/2009/3/layout/RandomtoResultProcess"/>
    <dgm:cxn modelId="{78CB51B8-621C-EA45-BA96-234B679B7197}" type="presParOf" srcId="{834B4A91-4B57-6A46-9951-9BF2E17029A0}" destId="{E3C14AA0-C8AE-7442-A60F-651CD61690F9}" srcOrd="19" destOrd="0" presId="urn:microsoft.com/office/officeart/2009/3/layout/RandomtoResultProcess"/>
    <dgm:cxn modelId="{0772A921-C8AE-E94F-9D21-BB19386F4E85}" type="presParOf" srcId="{849E289E-B238-C844-A520-8D6B170A43E0}" destId="{117647B9-5B1F-BF4C-820F-57E29FF2ACC0}" srcOrd="1" destOrd="0" presId="urn:microsoft.com/office/officeart/2009/3/layout/RandomtoResultProcess"/>
    <dgm:cxn modelId="{F0D6DD26-42CD-0142-867A-7FE8247637C6}" type="presParOf" srcId="{117647B9-5B1F-BF4C-820F-57E29FF2ACC0}" destId="{63A253CF-9785-1C48-AEC4-08F3BA64421E}" srcOrd="0" destOrd="0" presId="urn:microsoft.com/office/officeart/2009/3/layout/RandomtoResultProcess"/>
    <dgm:cxn modelId="{E4DF910D-3E23-7A44-8235-E395482626CC}" type="presParOf" srcId="{117647B9-5B1F-BF4C-820F-57E29FF2ACC0}" destId="{3BE21B1E-08A0-9E4F-AF83-EAE4FC7044BD}" srcOrd="1" destOrd="0" presId="urn:microsoft.com/office/officeart/2009/3/layout/RandomtoResultProcess"/>
    <dgm:cxn modelId="{4228C8D9-D3B0-6140-ABEC-B55B4AE1E5BE}" type="presParOf" srcId="{849E289E-B238-C844-A520-8D6B170A43E0}" destId="{6C5F1FAD-002F-1F45-99F8-87740FF26449}" srcOrd="2" destOrd="0" presId="urn:microsoft.com/office/officeart/2009/3/layout/RandomtoResultProcess"/>
    <dgm:cxn modelId="{48610540-DC08-F840-B5D4-A97B0552D2BB}" type="presParOf" srcId="{849E289E-B238-C844-A520-8D6B170A43E0}" destId="{7CF296B5-8AAF-EA45-9C87-FE8E90362A2E}" srcOrd="3" destOrd="0" presId="urn:microsoft.com/office/officeart/2009/3/layout/RandomtoResultProcess"/>
    <dgm:cxn modelId="{3AC41F4B-5F4F-2147-AC10-B3448C6D720D}" type="presParOf" srcId="{7CF296B5-8AAF-EA45-9C87-FE8E90362A2E}" destId="{8A717799-AE74-D147-AFB8-B106707518A2}" srcOrd="0" destOrd="0" presId="urn:microsoft.com/office/officeart/2009/3/layout/RandomtoResultProcess"/>
    <dgm:cxn modelId="{B5BB4340-AB96-9247-BFB0-872AE7E39867}" type="presParOf" srcId="{7CF296B5-8AAF-EA45-9C87-FE8E90362A2E}" destId="{778FCC78-5143-0043-B1ED-F5D7AFB1DD98}" srcOrd="1" destOrd="0" presId="urn:microsoft.com/office/officeart/2009/3/layout/RandomtoResultProcess"/>
    <dgm:cxn modelId="{F38C1782-7F40-7A4B-A862-4C699D8B6578}" type="presParOf" srcId="{849E289E-B238-C844-A520-8D6B170A43E0}" destId="{3D44CB46-B5CA-624D-BA02-666F9AB33C8A}" srcOrd="4" destOrd="0" presId="urn:microsoft.com/office/officeart/2009/3/layout/RandomtoResultProcess"/>
    <dgm:cxn modelId="{3F41B5CA-1A34-7E4B-BB78-7AB1AEBA8D6A}" type="presParOf" srcId="{3D44CB46-B5CA-624D-BA02-666F9AB33C8A}" destId="{4AD34BCC-BF65-E84E-A785-90C94BA38347}" srcOrd="0" destOrd="0" presId="urn:microsoft.com/office/officeart/2009/3/layout/RandomtoResultProcess"/>
    <dgm:cxn modelId="{40C3E9AE-3B0A-DE41-9A03-90B727D32753}" type="presParOf" srcId="{3D44CB46-B5CA-624D-BA02-666F9AB33C8A}" destId="{91C6315C-2940-224D-A6AF-C303459DFEC5}" srcOrd="1" destOrd="0" presId="urn:microsoft.com/office/officeart/2009/3/layout/RandomtoResultProcess"/>
    <dgm:cxn modelId="{225798BB-B5AA-444C-9DB8-703215B28E6C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8AA003-A5A3-A844-AE77-C6C03E21B873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4A5D1-CE75-5042-93C0-3608A2FBC0F1}">
      <dgm:prSet phldrT="[Text]"/>
      <dgm:spPr/>
      <dgm:t>
        <a:bodyPr/>
        <a:lstStyle/>
        <a:p>
          <a:endParaRPr lang="en-US" dirty="0"/>
        </a:p>
      </dgm:t>
    </dgm:pt>
    <dgm:pt modelId="{4FBA9661-F24C-554A-96DB-A98281658477}" type="parTrans" cxnId="{1A75B032-598E-4941-9BB4-6E62802BD9B1}">
      <dgm:prSet/>
      <dgm:spPr/>
      <dgm:t>
        <a:bodyPr/>
        <a:lstStyle/>
        <a:p>
          <a:endParaRPr lang="en-US"/>
        </a:p>
      </dgm:t>
    </dgm:pt>
    <dgm:pt modelId="{498A5D52-1762-6240-8078-EE487A8ADC77}" type="sibTrans" cxnId="{1A75B032-598E-4941-9BB4-6E62802BD9B1}">
      <dgm:prSet/>
      <dgm:spPr/>
      <dgm:t>
        <a:bodyPr/>
        <a:lstStyle/>
        <a:p>
          <a:endParaRPr lang="en-US"/>
        </a:p>
      </dgm:t>
    </dgm:pt>
    <dgm:pt modelId="{691E7BB1-4F31-3044-B0A3-EB3C738D10A0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Customer Data</a:t>
          </a:r>
          <a:endParaRPr lang="en-US" dirty="0">
            <a:solidFill>
              <a:srgbClr val="C00000"/>
            </a:solidFill>
          </a:endParaRPr>
        </a:p>
      </dgm:t>
    </dgm:pt>
    <dgm:pt modelId="{D8536059-9E72-B64B-AC49-52618569B265}" type="parTrans" cxnId="{30B5DEC0-F81A-0A4F-858F-4ACC8A68AE71}">
      <dgm:prSet/>
      <dgm:spPr/>
      <dgm:t>
        <a:bodyPr/>
        <a:lstStyle/>
        <a:p>
          <a:endParaRPr lang="en-US"/>
        </a:p>
      </dgm:t>
    </dgm:pt>
    <dgm:pt modelId="{937ACB28-DB85-2040-9230-9D765524F1AA}" type="sibTrans" cxnId="{30B5DEC0-F81A-0A4F-858F-4ACC8A68AE71}">
      <dgm:prSet/>
      <dgm:spPr/>
      <dgm:t>
        <a:bodyPr/>
        <a:lstStyle/>
        <a:p>
          <a:endParaRPr lang="en-US"/>
        </a:p>
      </dgm:t>
    </dgm:pt>
    <dgm:pt modelId="{B79E2184-9CB2-B74B-9BD7-B949C820C4DD}">
      <dgm:prSet phldrT="[Text]"/>
      <dgm:spPr/>
      <dgm:t>
        <a:bodyPr/>
        <a:lstStyle/>
        <a:p>
          <a:r>
            <a:rPr lang="en-US" b="1" dirty="0" smtClean="0">
              <a:solidFill>
                <a:srgbClr val="C00000"/>
              </a:solidFill>
            </a:rPr>
            <a:t>Personalized Marketing</a:t>
          </a:r>
          <a:endParaRPr lang="en-US" b="1" dirty="0">
            <a:solidFill>
              <a:srgbClr val="C00000"/>
            </a:solidFill>
          </a:endParaRPr>
        </a:p>
      </dgm:t>
    </dgm:pt>
    <dgm:pt modelId="{1A126F83-F9EA-384E-B5AA-C1C5179A08A6}" type="parTrans" cxnId="{CF37ACD9-739B-F04E-A073-19D68A38E0E5}">
      <dgm:prSet/>
      <dgm:spPr/>
      <dgm:t>
        <a:bodyPr/>
        <a:lstStyle/>
        <a:p>
          <a:endParaRPr lang="en-US"/>
        </a:p>
      </dgm:t>
    </dgm:pt>
    <dgm:pt modelId="{F8F6EDD0-60E3-054D-A4D3-A1A995D8B6E8}" type="sibTrans" cxnId="{CF37ACD9-739B-F04E-A073-19D68A38E0E5}">
      <dgm:prSet/>
      <dgm:spPr/>
      <dgm:t>
        <a:bodyPr/>
        <a:lstStyle/>
        <a:p>
          <a:endParaRPr lang="en-US"/>
        </a:p>
      </dgm:t>
    </dgm:pt>
    <dgm:pt modelId="{FDA8AC9F-8502-3446-9DEA-FB4C2D096125}">
      <dgm:prSet phldrT="[Text]"/>
      <dgm:spPr/>
      <dgm:t>
        <a:bodyPr/>
        <a:lstStyle/>
        <a:p>
          <a:r>
            <a:rPr lang="en-US" dirty="0" smtClean="0">
              <a:solidFill>
                <a:srgbClr val="C00000"/>
              </a:solidFill>
            </a:rPr>
            <a:t>Market  Data</a:t>
          </a:r>
          <a:endParaRPr lang="en-US" dirty="0">
            <a:solidFill>
              <a:srgbClr val="C00000"/>
            </a:solidFill>
          </a:endParaRPr>
        </a:p>
      </dgm:t>
    </dgm:pt>
    <dgm:pt modelId="{F5324FCE-650C-A94C-8C3B-606837793B1F}" type="parTrans" cxnId="{0B3F3B05-94DC-3A40-9D0A-6E33C7D5BAF1}">
      <dgm:prSet/>
      <dgm:spPr/>
      <dgm:t>
        <a:bodyPr/>
        <a:lstStyle/>
        <a:p>
          <a:endParaRPr lang="en-US"/>
        </a:p>
      </dgm:t>
    </dgm:pt>
    <dgm:pt modelId="{7646A0DF-0B98-974D-95AA-8C6C0A75E6AF}" type="sibTrans" cxnId="{0B3F3B05-94DC-3A40-9D0A-6E33C7D5BAF1}">
      <dgm:prSet/>
      <dgm:spPr/>
      <dgm:t>
        <a:bodyPr/>
        <a:lstStyle/>
        <a:p>
          <a:endParaRPr lang="en-US"/>
        </a:p>
      </dgm:t>
    </dgm:pt>
    <dgm:pt modelId="{849E289E-B238-C844-A520-8D6B170A43E0}" type="pres">
      <dgm:prSet presAssocID="{D88AA003-A5A3-A844-AE77-C6C03E21B873}" presName="Name0" presStyleCnt="0">
        <dgm:presLayoutVars>
          <dgm:dir/>
          <dgm:animOne val="branch"/>
          <dgm:animLvl val="lvl"/>
        </dgm:presLayoutVars>
      </dgm:prSet>
      <dgm:spPr/>
    </dgm:pt>
    <dgm:pt modelId="{834B4A91-4B57-6A46-9951-9BF2E17029A0}" type="pres">
      <dgm:prSet presAssocID="{B074A5D1-CE75-5042-93C0-3608A2FBC0F1}" presName="chaos" presStyleCnt="0"/>
      <dgm:spPr/>
    </dgm:pt>
    <dgm:pt modelId="{BD088BD7-973D-AF46-B0BE-0A48E7F69A54}" type="pres">
      <dgm:prSet presAssocID="{B074A5D1-CE75-5042-93C0-3608A2FBC0F1}" presName="parTx1" presStyleLbl="revTx" presStyleIdx="0" presStyleCnt="3"/>
      <dgm:spPr/>
      <dgm:t>
        <a:bodyPr/>
        <a:lstStyle/>
        <a:p>
          <a:endParaRPr lang="en-US"/>
        </a:p>
      </dgm:t>
    </dgm:pt>
    <dgm:pt modelId="{DA5102FB-FDEF-FC47-937C-2A3D569D0BFF}" type="pres">
      <dgm:prSet presAssocID="{B074A5D1-CE75-5042-93C0-3608A2FBC0F1}" presName="desTx1" presStyleLbl="revTx" presStyleIdx="1" presStyleCnt="3" custLinFactNeighborX="38100" custLinFactNeighborY="-24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FEA4C-6B54-B14C-9382-69F89A8410F1}" type="pres">
      <dgm:prSet presAssocID="{B074A5D1-CE75-5042-93C0-3608A2FBC0F1}" presName="c1" presStyleLbl="node1" presStyleIdx="0" presStyleCnt="19"/>
      <dgm:spPr/>
    </dgm:pt>
    <dgm:pt modelId="{4C69A2F9-FAC3-524A-80B0-045D0DCA3F02}" type="pres">
      <dgm:prSet presAssocID="{B074A5D1-CE75-5042-93C0-3608A2FBC0F1}" presName="c2" presStyleLbl="node1" presStyleIdx="1" presStyleCnt="19"/>
      <dgm:spPr/>
    </dgm:pt>
    <dgm:pt modelId="{D002B9B1-8375-6F43-9904-37D189029667}" type="pres">
      <dgm:prSet presAssocID="{B074A5D1-CE75-5042-93C0-3608A2FBC0F1}" presName="c3" presStyleLbl="node1" presStyleIdx="2" presStyleCnt="19"/>
      <dgm:spPr/>
    </dgm:pt>
    <dgm:pt modelId="{83EF25CA-288C-E542-9713-AB0B9EC90B45}" type="pres">
      <dgm:prSet presAssocID="{B074A5D1-CE75-5042-93C0-3608A2FBC0F1}" presName="c4" presStyleLbl="node1" presStyleIdx="3" presStyleCnt="19"/>
      <dgm:spPr/>
    </dgm:pt>
    <dgm:pt modelId="{4FBFECAC-05CA-664E-A09D-592080BFD85A}" type="pres">
      <dgm:prSet presAssocID="{B074A5D1-CE75-5042-93C0-3608A2FBC0F1}" presName="c5" presStyleLbl="node1" presStyleIdx="4" presStyleCnt="19"/>
      <dgm:spPr/>
    </dgm:pt>
    <dgm:pt modelId="{49110E90-BFD5-E64D-83CB-F7625586E77C}" type="pres">
      <dgm:prSet presAssocID="{B074A5D1-CE75-5042-93C0-3608A2FBC0F1}" presName="c6" presStyleLbl="node1" presStyleIdx="5" presStyleCnt="19"/>
      <dgm:spPr/>
    </dgm:pt>
    <dgm:pt modelId="{742AEB2B-DCE2-C44B-8BDB-35ACD0D881A1}" type="pres">
      <dgm:prSet presAssocID="{B074A5D1-CE75-5042-93C0-3608A2FBC0F1}" presName="c7" presStyleLbl="node1" presStyleIdx="6" presStyleCnt="19"/>
      <dgm:spPr/>
    </dgm:pt>
    <dgm:pt modelId="{DA8F4615-8B9E-984C-B6DD-0F1B89FF5419}" type="pres">
      <dgm:prSet presAssocID="{B074A5D1-CE75-5042-93C0-3608A2FBC0F1}" presName="c8" presStyleLbl="node1" presStyleIdx="7" presStyleCnt="19"/>
      <dgm:spPr/>
    </dgm:pt>
    <dgm:pt modelId="{9D3E1A08-1AF8-484D-A996-49989EFA7B78}" type="pres">
      <dgm:prSet presAssocID="{B074A5D1-CE75-5042-93C0-3608A2FBC0F1}" presName="c9" presStyleLbl="node1" presStyleIdx="8" presStyleCnt="19"/>
      <dgm:spPr/>
    </dgm:pt>
    <dgm:pt modelId="{94AD9424-A25A-F54F-889B-84B9E8ECA593}" type="pres">
      <dgm:prSet presAssocID="{B074A5D1-CE75-5042-93C0-3608A2FBC0F1}" presName="c10" presStyleLbl="node1" presStyleIdx="9" presStyleCnt="19"/>
      <dgm:spPr/>
    </dgm:pt>
    <dgm:pt modelId="{6573A465-0D13-554D-83BF-A964E9EE770E}" type="pres">
      <dgm:prSet presAssocID="{B074A5D1-CE75-5042-93C0-3608A2FBC0F1}" presName="c11" presStyleLbl="node1" presStyleIdx="10" presStyleCnt="19"/>
      <dgm:spPr/>
    </dgm:pt>
    <dgm:pt modelId="{3EA01681-E994-A042-858A-F5A6B579BBE0}" type="pres">
      <dgm:prSet presAssocID="{B074A5D1-CE75-5042-93C0-3608A2FBC0F1}" presName="c12" presStyleLbl="node1" presStyleIdx="11" presStyleCnt="19"/>
      <dgm:spPr/>
    </dgm:pt>
    <dgm:pt modelId="{6BA93879-5E73-E649-8FB1-8F51080E9B6F}" type="pres">
      <dgm:prSet presAssocID="{B074A5D1-CE75-5042-93C0-3608A2FBC0F1}" presName="c13" presStyleLbl="node1" presStyleIdx="12" presStyleCnt="19"/>
      <dgm:spPr/>
    </dgm:pt>
    <dgm:pt modelId="{5CB6A4DC-4F85-4B4E-A05C-1FB02FA69C88}" type="pres">
      <dgm:prSet presAssocID="{B074A5D1-CE75-5042-93C0-3608A2FBC0F1}" presName="c14" presStyleLbl="node1" presStyleIdx="13" presStyleCnt="19"/>
      <dgm:spPr/>
    </dgm:pt>
    <dgm:pt modelId="{0402FFC8-0762-2D44-BE36-EC3A3ADF639D}" type="pres">
      <dgm:prSet presAssocID="{B074A5D1-CE75-5042-93C0-3608A2FBC0F1}" presName="c15" presStyleLbl="node1" presStyleIdx="14" presStyleCnt="19"/>
      <dgm:spPr/>
    </dgm:pt>
    <dgm:pt modelId="{6E4B4F7A-2019-4A40-ADCE-43311F210DD3}" type="pres">
      <dgm:prSet presAssocID="{B074A5D1-CE75-5042-93C0-3608A2FBC0F1}" presName="c16" presStyleLbl="node1" presStyleIdx="15" presStyleCnt="19"/>
      <dgm:spPr/>
    </dgm:pt>
    <dgm:pt modelId="{CB026F2B-3A99-E14F-BEAC-9D681025531E}" type="pres">
      <dgm:prSet presAssocID="{B074A5D1-CE75-5042-93C0-3608A2FBC0F1}" presName="c17" presStyleLbl="node1" presStyleIdx="16" presStyleCnt="19"/>
      <dgm:spPr/>
    </dgm:pt>
    <dgm:pt modelId="{E3C14AA0-C8AE-7442-A60F-651CD61690F9}" type="pres">
      <dgm:prSet presAssocID="{B074A5D1-CE75-5042-93C0-3608A2FBC0F1}" presName="c18" presStyleLbl="node1" presStyleIdx="17" presStyleCnt="19"/>
      <dgm:spPr/>
    </dgm:pt>
    <dgm:pt modelId="{117647B9-5B1F-BF4C-820F-57E29FF2ACC0}" type="pres">
      <dgm:prSet presAssocID="{498A5D52-1762-6240-8078-EE487A8ADC77}" presName="chevronComposite1" presStyleCnt="0"/>
      <dgm:spPr/>
    </dgm:pt>
    <dgm:pt modelId="{63A253CF-9785-1C48-AEC4-08F3BA64421E}" type="pres">
      <dgm:prSet presAssocID="{498A5D52-1762-6240-8078-EE487A8ADC77}" presName="chevron1" presStyleLbl="sibTrans2D1" presStyleIdx="0" presStyleCnt="2"/>
      <dgm:spPr/>
    </dgm:pt>
    <dgm:pt modelId="{3BE21B1E-08A0-9E4F-AF83-EAE4FC7044BD}" type="pres">
      <dgm:prSet presAssocID="{498A5D52-1762-6240-8078-EE487A8ADC77}" presName="spChevron1" presStyleCnt="0"/>
      <dgm:spPr/>
    </dgm:pt>
    <dgm:pt modelId="{6C5F1FAD-002F-1F45-99F8-87740FF26449}" type="pres">
      <dgm:prSet presAssocID="{498A5D52-1762-6240-8078-EE487A8ADC77}" presName="overlap" presStyleCnt="0"/>
      <dgm:spPr/>
    </dgm:pt>
    <dgm:pt modelId="{7CF296B5-8AAF-EA45-9C87-FE8E90362A2E}" type="pres">
      <dgm:prSet presAssocID="{498A5D52-1762-6240-8078-EE487A8ADC77}" presName="chevronComposite2" presStyleCnt="0"/>
      <dgm:spPr/>
    </dgm:pt>
    <dgm:pt modelId="{8A717799-AE74-D147-AFB8-B106707518A2}" type="pres">
      <dgm:prSet presAssocID="{498A5D52-1762-6240-8078-EE487A8ADC77}" presName="chevron2" presStyleLbl="sibTrans2D1" presStyleIdx="1" presStyleCnt="2"/>
      <dgm:spPr/>
    </dgm:pt>
    <dgm:pt modelId="{778FCC78-5143-0043-B1ED-F5D7AFB1DD98}" type="pres">
      <dgm:prSet presAssocID="{498A5D52-1762-6240-8078-EE487A8ADC77}" presName="spChevron2" presStyleCnt="0"/>
      <dgm:spPr/>
    </dgm:pt>
    <dgm:pt modelId="{3D44CB46-B5CA-624D-BA02-666F9AB33C8A}" type="pres">
      <dgm:prSet presAssocID="{B79E2184-9CB2-B74B-9BD7-B949C820C4DD}" presName="last" presStyleCnt="0"/>
      <dgm:spPr/>
    </dgm:pt>
    <dgm:pt modelId="{4AD34BCC-BF65-E84E-A785-90C94BA38347}" type="pres">
      <dgm:prSet presAssocID="{B79E2184-9CB2-B74B-9BD7-B949C820C4DD}" presName="circleTx" presStyleLbl="node1" presStyleIdx="18" presStyleCnt="19" custLinFactNeighborX="-7358" custLinFactNeighborY="7358"/>
      <dgm:spPr/>
      <dgm:t>
        <a:bodyPr/>
        <a:lstStyle/>
        <a:p>
          <a:endParaRPr lang="en-US"/>
        </a:p>
      </dgm:t>
    </dgm:pt>
    <dgm:pt modelId="{91C6315C-2940-224D-A6AF-C303459DFEC5}" type="pres">
      <dgm:prSet presAssocID="{B79E2184-9CB2-B74B-9BD7-B949C820C4DD}" presName="desTxN" presStyleLbl="revTx" presStyleIdx="2" presStyleCnt="3" custLinFactX="-32193" custLinFactY="-91624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CEE7-7F62-0C4E-9A15-6857882310E2}" type="pres">
      <dgm:prSet presAssocID="{B79E2184-9CB2-B74B-9BD7-B949C820C4DD}" presName="spN" presStyleCnt="0"/>
      <dgm:spPr/>
    </dgm:pt>
  </dgm:ptLst>
  <dgm:cxnLst>
    <dgm:cxn modelId="{0B3F3B05-94DC-3A40-9D0A-6E33C7D5BAF1}" srcId="{B79E2184-9CB2-B74B-9BD7-B949C820C4DD}" destId="{FDA8AC9F-8502-3446-9DEA-FB4C2D096125}" srcOrd="0" destOrd="0" parTransId="{F5324FCE-650C-A94C-8C3B-606837793B1F}" sibTransId="{7646A0DF-0B98-974D-95AA-8C6C0A75E6AF}"/>
    <dgm:cxn modelId="{96853CDF-391F-6346-8A8F-7A51DCB72B5D}" type="presOf" srcId="{B074A5D1-CE75-5042-93C0-3608A2FBC0F1}" destId="{BD088BD7-973D-AF46-B0BE-0A48E7F69A54}" srcOrd="0" destOrd="0" presId="urn:microsoft.com/office/officeart/2009/3/layout/RandomtoResultProcess"/>
    <dgm:cxn modelId="{2B17FC10-7ACE-2244-9FD7-6B7E5247621F}" type="presOf" srcId="{B79E2184-9CB2-B74B-9BD7-B949C820C4DD}" destId="{4AD34BCC-BF65-E84E-A785-90C94BA38347}" srcOrd="0" destOrd="0" presId="urn:microsoft.com/office/officeart/2009/3/layout/RandomtoResultProcess"/>
    <dgm:cxn modelId="{1A75B032-598E-4941-9BB4-6E62802BD9B1}" srcId="{D88AA003-A5A3-A844-AE77-C6C03E21B873}" destId="{B074A5D1-CE75-5042-93C0-3608A2FBC0F1}" srcOrd="0" destOrd="0" parTransId="{4FBA9661-F24C-554A-96DB-A98281658477}" sibTransId="{498A5D52-1762-6240-8078-EE487A8ADC77}"/>
    <dgm:cxn modelId="{30B5DEC0-F81A-0A4F-858F-4ACC8A68AE71}" srcId="{B074A5D1-CE75-5042-93C0-3608A2FBC0F1}" destId="{691E7BB1-4F31-3044-B0A3-EB3C738D10A0}" srcOrd="0" destOrd="0" parTransId="{D8536059-9E72-B64B-AC49-52618569B265}" sibTransId="{937ACB28-DB85-2040-9230-9D765524F1AA}"/>
    <dgm:cxn modelId="{4EB51F6C-BFA1-D244-A768-5A403401DD82}" type="presOf" srcId="{691E7BB1-4F31-3044-B0A3-EB3C738D10A0}" destId="{DA5102FB-FDEF-FC47-937C-2A3D569D0BFF}" srcOrd="0" destOrd="0" presId="urn:microsoft.com/office/officeart/2009/3/layout/RandomtoResultProcess"/>
    <dgm:cxn modelId="{94EC0B19-F431-464D-B3CE-6BB0339A315E}" type="presOf" srcId="{FDA8AC9F-8502-3446-9DEA-FB4C2D096125}" destId="{91C6315C-2940-224D-A6AF-C303459DFEC5}" srcOrd="0" destOrd="0" presId="urn:microsoft.com/office/officeart/2009/3/layout/RandomtoResultProcess"/>
    <dgm:cxn modelId="{CF37ACD9-739B-F04E-A073-19D68A38E0E5}" srcId="{D88AA003-A5A3-A844-AE77-C6C03E21B873}" destId="{B79E2184-9CB2-B74B-9BD7-B949C820C4DD}" srcOrd="1" destOrd="0" parTransId="{1A126F83-F9EA-384E-B5AA-C1C5179A08A6}" sibTransId="{F8F6EDD0-60E3-054D-A4D3-A1A995D8B6E8}"/>
    <dgm:cxn modelId="{310233B3-8D27-5147-9F0F-AAAB5D017B01}" type="presOf" srcId="{D88AA003-A5A3-A844-AE77-C6C03E21B873}" destId="{849E289E-B238-C844-A520-8D6B170A43E0}" srcOrd="0" destOrd="0" presId="urn:microsoft.com/office/officeart/2009/3/layout/RandomtoResultProcess"/>
    <dgm:cxn modelId="{88408426-B94C-904C-A6E0-D30078C20557}" type="presParOf" srcId="{849E289E-B238-C844-A520-8D6B170A43E0}" destId="{834B4A91-4B57-6A46-9951-9BF2E17029A0}" srcOrd="0" destOrd="0" presId="urn:microsoft.com/office/officeart/2009/3/layout/RandomtoResultProcess"/>
    <dgm:cxn modelId="{DFD19308-3833-F648-B823-1AC383AC7382}" type="presParOf" srcId="{834B4A91-4B57-6A46-9951-9BF2E17029A0}" destId="{BD088BD7-973D-AF46-B0BE-0A48E7F69A54}" srcOrd="0" destOrd="0" presId="urn:microsoft.com/office/officeart/2009/3/layout/RandomtoResultProcess"/>
    <dgm:cxn modelId="{C73E1DFF-EDF8-5543-8222-F1A5227623D9}" type="presParOf" srcId="{834B4A91-4B57-6A46-9951-9BF2E17029A0}" destId="{DA5102FB-FDEF-FC47-937C-2A3D569D0BFF}" srcOrd="1" destOrd="0" presId="urn:microsoft.com/office/officeart/2009/3/layout/RandomtoResultProcess"/>
    <dgm:cxn modelId="{0688AD3F-7901-8E48-80F0-01F9280A2AD6}" type="presParOf" srcId="{834B4A91-4B57-6A46-9951-9BF2E17029A0}" destId="{31EFEA4C-6B54-B14C-9382-69F89A8410F1}" srcOrd="2" destOrd="0" presId="urn:microsoft.com/office/officeart/2009/3/layout/RandomtoResultProcess"/>
    <dgm:cxn modelId="{8C13BBEE-E3CF-6A46-B56D-75AFB717FF95}" type="presParOf" srcId="{834B4A91-4B57-6A46-9951-9BF2E17029A0}" destId="{4C69A2F9-FAC3-524A-80B0-045D0DCA3F02}" srcOrd="3" destOrd="0" presId="urn:microsoft.com/office/officeart/2009/3/layout/RandomtoResultProcess"/>
    <dgm:cxn modelId="{60A67126-43CD-DD4C-B0FF-F8439E2ABA93}" type="presParOf" srcId="{834B4A91-4B57-6A46-9951-9BF2E17029A0}" destId="{D002B9B1-8375-6F43-9904-37D189029667}" srcOrd="4" destOrd="0" presId="urn:microsoft.com/office/officeart/2009/3/layout/RandomtoResultProcess"/>
    <dgm:cxn modelId="{D409D6EA-7A81-E043-ADF3-1142FA654B60}" type="presParOf" srcId="{834B4A91-4B57-6A46-9951-9BF2E17029A0}" destId="{83EF25CA-288C-E542-9713-AB0B9EC90B45}" srcOrd="5" destOrd="0" presId="urn:microsoft.com/office/officeart/2009/3/layout/RandomtoResultProcess"/>
    <dgm:cxn modelId="{032278CA-FCFD-CF40-A08D-7D8597B03D70}" type="presParOf" srcId="{834B4A91-4B57-6A46-9951-9BF2E17029A0}" destId="{4FBFECAC-05CA-664E-A09D-592080BFD85A}" srcOrd="6" destOrd="0" presId="urn:microsoft.com/office/officeart/2009/3/layout/RandomtoResultProcess"/>
    <dgm:cxn modelId="{D4872BB5-F785-2F47-81AC-9343CC6A8A8A}" type="presParOf" srcId="{834B4A91-4B57-6A46-9951-9BF2E17029A0}" destId="{49110E90-BFD5-E64D-83CB-F7625586E77C}" srcOrd="7" destOrd="0" presId="urn:microsoft.com/office/officeart/2009/3/layout/RandomtoResultProcess"/>
    <dgm:cxn modelId="{01AD4FE9-5939-4D4A-BC56-64271873F605}" type="presParOf" srcId="{834B4A91-4B57-6A46-9951-9BF2E17029A0}" destId="{742AEB2B-DCE2-C44B-8BDB-35ACD0D881A1}" srcOrd="8" destOrd="0" presId="urn:microsoft.com/office/officeart/2009/3/layout/RandomtoResultProcess"/>
    <dgm:cxn modelId="{776BB944-9A5B-B349-86E5-C2523737F400}" type="presParOf" srcId="{834B4A91-4B57-6A46-9951-9BF2E17029A0}" destId="{DA8F4615-8B9E-984C-B6DD-0F1B89FF5419}" srcOrd="9" destOrd="0" presId="urn:microsoft.com/office/officeart/2009/3/layout/RandomtoResultProcess"/>
    <dgm:cxn modelId="{C09AEF1C-FEF1-794B-91CF-C746CA52A4A3}" type="presParOf" srcId="{834B4A91-4B57-6A46-9951-9BF2E17029A0}" destId="{9D3E1A08-1AF8-484D-A996-49989EFA7B78}" srcOrd="10" destOrd="0" presId="urn:microsoft.com/office/officeart/2009/3/layout/RandomtoResultProcess"/>
    <dgm:cxn modelId="{A724B6AF-BDA1-2842-B98E-9DA192A6DFEA}" type="presParOf" srcId="{834B4A91-4B57-6A46-9951-9BF2E17029A0}" destId="{94AD9424-A25A-F54F-889B-84B9E8ECA593}" srcOrd="11" destOrd="0" presId="urn:microsoft.com/office/officeart/2009/3/layout/RandomtoResultProcess"/>
    <dgm:cxn modelId="{048E9835-6C96-6948-9F3A-BF5082973B7F}" type="presParOf" srcId="{834B4A91-4B57-6A46-9951-9BF2E17029A0}" destId="{6573A465-0D13-554D-83BF-A964E9EE770E}" srcOrd="12" destOrd="0" presId="urn:microsoft.com/office/officeart/2009/3/layout/RandomtoResultProcess"/>
    <dgm:cxn modelId="{7EC616EE-A4B8-214B-9693-4EDB44E876DB}" type="presParOf" srcId="{834B4A91-4B57-6A46-9951-9BF2E17029A0}" destId="{3EA01681-E994-A042-858A-F5A6B579BBE0}" srcOrd="13" destOrd="0" presId="urn:microsoft.com/office/officeart/2009/3/layout/RandomtoResultProcess"/>
    <dgm:cxn modelId="{B3BEA939-D9D0-5D40-AD0B-1D97EBCDCFAE}" type="presParOf" srcId="{834B4A91-4B57-6A46-9951-9BF2E17029A0}" destId="{6BA93879-5E73-E649-8FB1-8F51080E9B6F}" srcOrd="14" destOrd="0" presId="urn:microsoft.com/office/officeart/2009/3/layout/RandomtoResultProcess"/>
    <dgm:cxn modelId="{D6DD7AEF-3FA6-A44C-A470-802D3171A4EC}" type="presParOf" srcId="{834B4A91-4B57-6A46-9951-9BF2E17029A0}" destId="{5CB6A4DC-4F85-4B4E-A05C-1FB02FA69C88}" srcOrd="15" destOrd="0" presId="urn:microsoft.com/office/officeart/2009/3/layout/RandomtoResultProcess"/>
    <dgm:cxn modelId="{B44138AF-6273-8B45-8790-23BFB2BD1D08}" type="presParOf" srcId="{834B4A91-4B57-6A46-9951-9BF2E17029A0}" destId="{0402FFC8-0762-2D44-BE36-EC3A3ADF639D}" srcOrd="16" destOrd="0" presId="urn:microsoft.com/office/officeart/2009/3/layout/RandomtoResultProcess"/>
    <dgm:cxn modelId="{D1B745F4-6FA7-FC41-A300-E4DBBB3387A5}" type="presParOf" srcId="{834B4A91-4B57-6A46-9951-9BF2E17029A0}" destId="{6E4B4F7A-2019-4A40-ADCE-43311F210DD3}" srcOrd="17" destOrd="0" presId="urn:microsoft.com/office/officeart/2009/3/layout/RandomtoResultProcess"/>
    <dgm:cxn modelId="{D5E0D7BE-3DDD-4C45-A9F5-331F357D90D6}" type="presParOf" srcId="{834B4A91-4B57-6A46-9951-9BF2E17029A0}" destId="{CB026F2B-3A99-E14F-BEAC-9D681025531E}" srcOrd="18" destOrd="0" presId="urn:microsoft.com/office/officeart/2009/3/layout/RandomtoResultProcess"/>
    <dgm:cxn modelId="{14D67583-C781-DE45-BD73-244BD4BA1CD7}" type="presParOf" srcId="{834B4A91-4B57-6A46-9951-9BF2E17029A0}" destId="{E3C14AA0-C8AE-7442-A60F-651CD61690F9}" srcOrd="19" destOrd="0" presId="urn:microsoft.com/office/officeart/2009/3/layout/RandomtoResultProcess"/>
    <dgm:cxn modelId="{B286DF3B-9E4E-6042-BD69-1F8811753D17}" type="presParOf" srcId="{849E289E-B238-C844-A520-8D6B170A43E0}" destId="{117647B9-5B1F-BF4C-820F-57E29FF2ACC0}" srcOrd="1" destOrd="0" presId="urn:microsoft.com/office/officeart/2009/3/layout/RandomtoResultProcess"/>
    <dgm:cxn modelId="{7FD3A461-DA4C-764A-B51C-D06952211CEF}" type="presParOf" srcId="{117647B9-5B1F-BF4C-820F-57E29FF2ACC0}" destId="{63A253CF-9785-1C48-AEC4-08F3BA64421E}" srcOrd="0" destOrd="0" presId="urn:microsoft.com/office/officeart/2009/3/layout/RandomtoResultProcess"/>
    <dgm:cxn modelId="{E5AB9CE7-4BA1-0047-AB66-8D59CE90384E}" type="presParOf" srcId="{117647B9-5B1F-BF4C-820F-57E29FF2ACC0}" destId="{3BE21B1E-08A0-9E4F-AF83-EAE4FC7044BD}" srcOrd="1" destOrd="0" presId="urn:microsoft.com/office/officeart/2009/3/layout/RandomtoResultProcess"/>
    <dgm:cxn modelId="{77496645-69C7-DB4C-8B3D-60314C039803}" type="presParOf" srcId="{849E289E-B238-C844-A520-8D6B170A43E0}" destId="{6C5F1FAD-002F-1F45-99F8-87740FF26449}" srcOrd="2" destOrd="0" presId="urn:microsoft.com/office/officeart/2009/3/layout/RandomtoResultProcess"/>
    <dgm:cxn modelId="{6B8ECBAF-0BA1-8E43-AC12-9D16824EA5B1}" type="presParOf" srcId="{849E289E-B238-C844-A520-8D6B170A43E0}" destId="{7CF296B5-8AAF-EA45-9C87-FE8E90362A2E}" srcOrd="3" destOrd="0" presId="urn:microsoft.com/office/officeart/2009/3/layout/RandomtoResultProcess"/>
    <dgm:cxn modelId="{6025D154-2261-0C40-B2F3-0FA4FCD3658E}" type="presParOf" srcId="{7CF296B5-8AAF-EA45-9C87-FE8E90362A2E}" destId="{8A717799-AE74-D147-AFB8-B106707518A2}" srcOrd="0" destOrd="0" presId="urn:microsoft.com/office/officeart/2009/3/layout/RandomtoResultProcess"/>
    <dgm:cxn modelId="{E142AA1F-1796-0E4B-B2CE-4611441BB10A}" type="presParOf" srcId="{7CF296B5-8AAF-EA45-9C87-FE8E90362A2E}" destId="{778FCC78-5143-0043-B1ED-F5D7AFB1DD98}" srcOrd="1" destOrd="0" presId="urn:microsoft.com/office/officeart/2009/3/layout/RandomtoResultProcess"/>
    <dgm:cxn modelId="{2127C112-5BD7-5D43-831D-E5AED4E1A825}" type="presParOf" srcId="{849E289E-B238-C844-A520-8D6B170A43E0}" destId="{3D44CB46-B5CA-624D-BA02-666F9AB33C8A}" srcOrd="4" destOrd="0" presId="urn:microsoft.com/office/officeart/2009/3/layout/RandomtoResultProcess"/>
    <dgm:cxn modelId="{02F30EE3-681A-604F-BC61-D1A628272AD3}" type="presParOf" srcId="{3D44CB46-B5CA-624D-BA02-666F9AB33C8A}" destId="{4AD34BCC-BF65-E84E-A785-90C94BA38347}" srcOrd="0" destOrd="0" presId="urn:microsoft.com/office/officeart/2009/3/layout/RandomtoResultProcess"/>
    <dgm:cxn modelId="{8BFC4514-48DA-6C46-B0DA-9E694105B5FD}" type="presParOf" srcId="{3D44CB46-B5CA-624D-BA02-666F9AB33C8A}" destId="{91C6315C-2940-224D-A6AF-C303459DFEC5}" srcOrd="1" destOrd="0" presId="urn:microsoft.com/office/officeart/2009/3/layout/RandomtoResultProcess"/>
    <dgm:cxn modelId="{DF4316CD-808E-6647-9FB2-55FCAF323990}" type="presParOf" srcId="{3D44CB46-B5CA-624D-BA02-666F9AB33C8A}" destId="{D6D8CEE7-7F62-0C4E-9A15-6857882310E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CBB245-C726-3C47-9B32-0E066A2C2C8C}" type="doc">
      <dgm:prSet loTypeId="urn:microsoft.com/office/officeart/2005/8/layout/hChevron3" loCatId="" qsTypeId="urn:microsoft.com/office/officeart/2005/8/quickstyle/simple3" qsCatId="simple" csTypeId="urn:microsoft.com/office/officeart/2005/8/colors/accent6_1" csCatId="accent6" phldr="1"/>
      <dgm:spPr/>
    </dgm:pt>
    <dgm:pt modelId="{825CE15D-1B5A-944A-B184-9A904D87ED58}">
      <dgm:prSet phldrT="[Text]"/>
      <dgm:spPr/>
      <dgm:t>
        <a:bodyPr/>
        <a:lstStyle/>
        <a:p>
          <a:r>
            <a:rPr lang="en-US" dirty="0" smtClean="0"/>
            <a:t>Acquire</a:t>
          </a:r>
          <a:endParaRPr lang="en-US" dirty="0"/>
        </a:p>
      </dgm:t>
    </dgm:pt>
    <dgm:pt modelId="{94D890C9-DE1C-4743-9F06-2C87B594BBC7}" type="parTrans" cxnId="{C0ACFEE5-82B2-F149-9173-F4F9F1AAA1AB}">
      <dgm:prSet/>
      <dgm:spPr/>
      <dgm:t>
        <a:bodyPr/>
        <a:lstStyle/>
        <a:p>
          <a:endParaRPr lang="en-US"/>
        </a:p>
      </dgm:t>
    </dgm:pt>
    <dgm:pt modelId="{6541D030-EA4E-A541-AE25-78E8E82382B9}" type="sibTrans" cxnId="{C0ACFEE5-82B2-F149-9173-F4F9F1AAA1AB}">
      <dgm:prSet/>
      <dgm:spPr/>
      <dgm:t>
        <a:bodyPr/>
        <a:lstStyle/>
        <a:p>
          <a:endParaRPr lang="en-US"/>
        </a:p>
      </dgm:t>
    </dgm:pt>
    <dgm:pt modelId="{899AF149-F45C-CE4B-A0DB-D27D8D63D0BF}">
      <dgm:prSet phldrT="[Text]"/>
      <dgm:spPr/>
      <dgm:t>
        <a:bodyPr/>
        <a:lstStyle/>
        <a:p>
          <a:r>
            <a:rPr lang="en-US" dirty="0" smtClean="0"/>
            <a:t>Prepare </a:t>
          </a:r>
          <a:endParaRPr lang="en-US" dirty="0"/>
        </a:p>
      </dgm:t>
    </dgm:pt>
    <dgm:pt modelId="{D10893BC-1E08-9444-B6F4-52C46E282073}" type="parTrans" cxnId="{63AD9DFA-9078-5B4C-9B60-FD3390DB2722}">
      <dgm:prSet/>
      <dgm:spPr/>
      <dgm:t>
        <a:bodyPr/>
        <a:lstStyle/>
        <a:p>
          <a:endParaRPr lang="en-US"/>
        </a:p>
      </dgm:t>
    </dgm:pt>
    <dgm:pt modelId="{531FC4F9-0127-5643-A03A-ED4E897823C8}" type="sibTrans" cxnId="{63AD9DFA-9078-5B4C-9B60-FD3390DB2722}">
      <dgm:prSet/>
      <dgm:spPr/>
      <dgm:t>
        <a:bodyPr/>
        <a:lstStyle/>
        <a:p>
          <a:endParaRPr lang="en-US"/>
        </a:p>
      </dgm:t>
    </dgm:pt>
    <dgm:pt modelId="{8162C7F0-F80B-464B-978A-16113E7D22A9}">
      <dgm:prSet phldrT="[Text]"/>
      <dgm:spPr/>
      <dgm:t>
        <a:bodyPr/>
        <a:lstStyle/>
        <a:p>
          <a:r>
            <a:rPr lang="en-US" dirty="0" smtClean="0"/>
            <a:t>Analyze</a:t>
          </a:r>
          <a:endParaRPr lang="en-US" dirty="0"/>
        </a:p>
      </dgm:t>
    </dgm:pt>
    <dgm:pt modelId="{9D22F575-4348-3C4B-B7F6-6058459FB47E}" type="parTrans" cxnId="{B9818CEC-7575-1F47-AE62-C1CA2719506F}">
      <dgm:prSet/>
      <dgm:spPr/>
      <dgm:t>
        <a:bodyPr/>
        <a:lstStyle/>
        <a:p>
          <a:endParaRPr lang="en-US"/>
        </a:p>
      </dgm:t>
    </dgm:pt>
    <dgm:pt modelId="{2927C1E0-A899-9D4C-A37F-0F0DAA461789}" type="sibTrans" cxnId="{B9818CEC-7575-1F47-AE62-C1CA2719506F}">
      <dgm:prSet/>
      <dgm:spPr/>
      <dgm:t>
        <a:bodyPr/>
        <a:lstStyle/>
        <a:p>
          <a:endParaRPr lang="en-US"/>
        </a:p>
      </dgm:t>
    </dgm:pt>
    <dgm:pt modelId="{2207A31F-FC2B-694E-9C1C-C4C14EAA9D37}">
      <dgm:prSet phldrT="[Text]"/>
      <dgm:spPr/>
      <dgm:t>
        <a:bodyPr/>
        <a:lstStyle/>
        <a:p>
          <a:r>
            <a:rPr lang="en-US" dirty="0" smtClean="0"/>
            <a:t>Report</a:t>
          </a:r>
          <a:endParaRPr lang="en-US" dirty="0"/>
        </a:p>
      </dgm:t>
    </dgm:pt>
    <dgm:pt modelId="{9484B09D-EA75-B84A-8ED3-FC7402EE3F0D}" type="parTrans" cxnId="{30D4E640-23F3-1744-B822-C261AA1CFEDA}">
      <dgm:prSet/>
      <dgm:spPr/>
      <dgm:t>
        <a:bodyPr/>
        <a:lstStyle/>
        <a:p>
          <a:endParaRPr lang="en-US"/>
        </a:p>
      </dgm:t>
    </dgm:pt>
    <dgm:pt modelId="{CB3D3E6E-9884-504D-ADE0-94F238FD6B35}" type="sibTrans" cxnId="{30D4E640-23F3-1744-B822-C261AA1CFEDA}">
      <dgm:prSet/>
      <dgm:spPr/>
      <dgm:t>
        <a:bodyPr/>
        <a:lstStyle/>
        <a:p>
          <a:endParaRPr lang="en-US"/>
        </a:p>
      </dgm:t>
    </dgm:pt>
    <dgm:pt modelId="{3FD820E9-E21D-C94A-BCBD-C37C6A37D4F0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8486EA36-3BAC-914D-BD83-A98A9A13EC22}" type="parTrans" cxnId="{F39BC0F7-6230-194E-9CE2-19F7D08C6788}">
      <dgm:prSet/>
      <dgm:spPr/>
      <dgm:t>
        <a:bodyPr/>
        <a:lstStyle/>
        <a:p>
          <a:endParaRPr lang="en-US"/>
        </a:p>
      </dgm:t>
    </dgm:pt>
    <dgm:pt modelId="{D0CB0F2F-491F-354C-A7BD-D90575103B88}" type="sibTrans" cxnId="{F39BC0F7-6230-194E-9CE2-19F7D08C6788}">
      <dgm:prSet/>
      <dgm:spPr/>
      <dgm:t>
        <a:bodyPr/>
        <a:lstStyle/>
        <a:p>
          <a:endParaRPr lang="en-US"/>
        </a:p>
      </dgm:t>
    </dgm:pt>
    <dgm:pt modelId="{11029DA3-BA86-D041-92CE-E1DD23E5D736}" type="pres">
      <dgm:prSet presAssocID="{4FCBB245-C726-3C47-9B32-0E066A2C2C8C}" presName="Name0" presStyleCnt="0">
        <dgm:presLayoutVars>
          <dgm:dir/>
          <dgm:resizeHandles val="exact"/>
        </dgm:presLayoutVars>
      </dgm:prSet>
      <dgm:spPr/>
    </dgm:pt>
    <dgm:pt modelId="{28D7FE3D-172C-1949-8D3C-43DD2E5927CA}" type="pres">
      <dgm:prSet presAssocID="{825CE15D-1B5A-944A-B184-9A904D87ED5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D4729-8E50-2747-A3DE-108D0344CA65}" type="pres">
      <dgm:prSet presAssocID="{6541D030-EA4E-A541-AE25-78E8E82382B9}" presName="parSpace" presStyleCnt="0"/>
      <dgm:spPr/>
    </dgm:pt>
    <dgm:pt modelId="{4896D0A4-07B3-BE4F-B671-914F2AA8D8CC}" type="pres">
      <dgm:prSet presAssocID="{899AF149-F45C-CE4B-A0DB-D27D8D63D0BF}" presName="parTxOnly" presStyleLbl="node1" presStyleIdx="1" presStyleCnt="5">
        <dgm:presLayoutVars>
          <dgm:bulletEnabled val="1"/>
        </dgm:presLayoutVars>
      </dgm:prSet>
      <dgm:spPr/>
    </dgm:pt>
    <dgm:pt modelId="{7F67AEA0-E46D-1641-927A-DD5F4AF6937F}" type="pres">
      <dgm:prSet presAssocID="{531FC4F9-0127-5643-A03A-ED4E897823C8}" presName="parSpace" presStyleCnt="0"/>
      <dgm:spPr/>
    </dgm:pt>
    <dgm:pt modelId="{05C7A121-349B-B84C-9DDA-6E2801815D4A}" type="pres">
      <dgm:prSet presAssocID="{8162C7F0-F80B-464B-978A-16113E7D22A9}" presName="parTxOnly" presStyleLbl="node1" presStyleIdx="2" presStyleCnt="5">
        <dgm:presLayoutVars>
          <dgm:bulletEnabled val="1"/>
        </dgm:presLayoutVars>
      </dgm:prSet>
      <dgm:spPr/>
    </dgm:pt>
    <dgm:pt modelId="{DFC4D213-A0DE-BE49-8A3D-35422DF9A274}" type="pres">
      <dgm:prSet presAssocID="{2927C1E0-A899-9D4C-A37F-0F0DAA461789}" presName="parSpace" presStyleCnt="0"/>
      <dgm:spPr/>
    </dgm:pt>
    <dgm:pt modelId="{1AEAAEA6-728C-6740-BD19-12B84FEB7A3E}" type="pres">
      <dgm:prSet presAssocID="{2207A31F-FC2B-694E-9C1C-C4C14EAA9D37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822CB-D48C-144E-AB2F-BCFF11108042}" type="pres">
      <dgm:prSet presAssocID="{CB3D3E6E-9884-504D-ADE0-94F238FD6B35}" presName="parSpace" presStyleCnt="0"/>
      <dgm:spPr/>
    </dgm:pt>
    <dgm:pt modelId="{584BF913-A168-0F44-B79C-C75C48E3663A}" type="pres">
      <dgm:prSet presAssocID="{3FD820E9-E21D-C94A-BCBD-C37C6A37D4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DBBD76-686F-6449-A02E-EA5BAA9C493A}" type="presOf" srcId="{825CE15D-1B5A-944A-B184-9A904D87ED58}" destId="{28D7FE3D-172C-1949-8D3C-43DD2E5927CA}" srcOrd="0" destOrd="0" presId="urn:microsoft.com/office/officeart/2005/8/layout/hChevron3"/>
    <dgm:cxn modelId="{17F407D2-BCA0-E840-BD68-E50121B486A2}" type="presOf" srcId="{3FD820E9-E21D-C94A-BCBD-C37C6A37D4F0}" destId="{584BF913-A168-0F44-B79C-C75C48E3663A}" srcOrd="0" destOrd="0" presId="urn:microsoft.com/office/officeart/2005/8/layout/hChevron3"/>
    <dgm:cxn modelId="{28932187-5DBB-D34A-8023-17F7BE6145DC}" type="presOf" srcId="{899AF149-F45C-CE4B-A0DB-D27D8D63D0BF}" destId="{4896D0A4-07B3-BE4F-B671-914F2AA8D8CC}" srcOrd="0" destOrd="0" presId="urn:microsoft.com/office/officeart/2005/8/layout/hChevron3"/>
    <dgm:cxn modelId="{20D6E6BC-8937-F442-ABE4-0C51545274C3}" type="presOf" srcId="{4FCBB245-C726-3C47-9B32-0E066A2C2C8C}" destId="{11029DA3-BA86-D041-92CE-E1DD23E5D736}" srcOrd="0" destOrd="0" presId="urn:microsoft.com/office/officeart/2005/8/layout/hChevron3"/>
    <dgm:cxn modelId="{30D4E640-23F3-1744-B822-C261AA1CFEDA}" srcId="{4FCBB245-C726-3C47-9B32-0E066A2C2C8C}" destId="{2207A31F-FC2B-694E-9C1C-C4C14EAA9D37}" srcOrd="3" destOrd="0" parTransId="{9484B09D-EA75-B84A-8ED3-FC7402EE3F0D}" sibTransId="{CB3D3E6E-9884-504D-ADE0-94F238FD6B35}"/>
    <dgm:cxn modelId="{FC5289A3-0116-E740-8111-F581D2B48486}" type="presOf" srcId="{2207A31F-FC2B-694E-9C1C-C4C14EAA9D37}" destId="{1AEAAEA6-728C-6740-BD19-12B84FEB7A3E}" srcOrd="0" destOrd="0" presId="urn:microsoft.com/office/officeart/2005/8/layout/hChevron3"/>
    <dgm:cxn modelId="{BD85CFEE-3F15-DC41-B6C0-7E2301F973C9}" type="presOf" srcId="{8162C7F0-F80B-464B-978A-16113E7D22A9}" destId="{05C7A121-349B-B84C-9DDA-6E2801815D4A}" srcOrd="0" destOrd="0" presId="urn:microsoft.com/office/officeart/2005/8/layout/hChevron3"/>
    <dgm:cxn modelId="{F39BC0F7-6230-194E-9CE2-19F7D08C6788}" srcId="{4FCBB245-C726-3C47-9B32-0E066A2C2C8C}" destId="{3FD820E9-E21D-C94A-BCBD-C37C6A37D4F0}" srcOrd="4" destOrd="0" parTransId="{8486EA36-3BAC-914D-BD83-A98A9A13EC22}" sibTransId="{D0CB0F2F-491F-354C-A7BD-D90575103B88}"/>
    <dgm:cxn modelId="{B9818CEC-7575-1F47-AE62-C1CA2719506F}" srcId="{4FCBB245-C726-3C47-9B32-0E066A2C2C8C}" destId="{8162C7F0-F80B-464B-978A-16113E7D22A9}" srcOrd="2" destOrd="0" parTransId="{9D22F575-4348-3C4B-B7F6-6058459FB47E}" sibTransId="{2927C1E0-A899-9D4C-A37F-0F0DAA461789}"/>
    <dgm:cxn modelId="{C0ACFEE5-82B2-F149-9173-F4F9F1AAA1AB}" srcId="{4FCBB245-C726-3C47-9B32-0E066A2C2C8C}" destId="{825CE15D-1B5A-944A-B184-9A904D87ED58}" srcOrd="0" destOrd="0" parTransId="{94D890C9-DE1C-4743-9F06-2C87B594BBC7}" sibTransId="{6541D030-EA4E-A541-AE25-78E8E82382B9}"/>
    <dgm:cxn modelId="{63AD9DFA-9078-5B4C-9B60-FD3390DB2722}" srcId="{4FCBB245-C726-3C47-9B32-0E066A2C2C8C}" destId="{899AF149-F45C-CE4B-A0DB-D27D8D63D0BF}" srcOrd="1" destOrd="0" parTransId="{D10893BC-1E08-9444-B6F4-52C46E282073}" sibTransId="{531FC4F9-0127-5643-A03A-ED4E897823C8}"/>
    <dgm:cxn modelId="{A30A521B-2203-4F41-8BFB-523AA9172E7D}" type="presParOf" srcId="{11029DA3-BA86-D041-92CE-E1DD23E5D736}" destId="{28D7FE3D-172C-1949-8D3C-43DD2E5927CA}" srcOrd="0" destOrd="0" presId="urn:microsoft.com/office/officeart/2005/8/layout/hChevron3"/>
    <dgm:cxn modelId="{CDEFE17A-C7B0-C044-83FD-F83BE5EB0260}" type="presParOf" srcId="{11029DA3-BA86-D041-92CE-E1DD23E5D736}" destId="{92ED4729-8E50-2747-A3DE-108D0344CA65}" srcOrd="1" destOrd="0" presId="urn:microsoft.com/office/officeart/2005/8/layout/hChevron3"/>
    <dgm:cxn modelId="{66C285B8-82A5-6042-8C00-E28253734605}" type="presParOf" srcId="{11029DA3-BA86-D041-92CE-E1DD23E5D736}" destId="{4896D0A4-07B3-BE4F-B671-914F2AA8D8CC}" srcOrd="2" destOrd="0" presId="urn:microsoft.com/office/officeart/2005/8/layout/hChevron3"/>
    <dgm:cxn modelId="{9ADA1E3D-B124-D540-ABEA-5BA0178C1409}" type="presParOf" srcId="{11029DA3-BA86-D041-92CE-E1DD23E5D736}" destId="{7F67AEA0-E46D-1641-927A-DD5F4AF6937F}" srcOrd="3" destOrd="0" presId="urn:microsoft.com/office/officeart/2005/8/layout/hChevron3"/>
    <dgm:cxn modelId="{2DFD6206-1EBA-7741-BE53-4E906A979D23}" type="presParOf" srcId="{11029DA3-BA86-D041-92CE-E1DD23E5D736}" destId="{05C7A121-349B-B84C-9DDA-6E2801815D4A}" srcOrd="4" destOrd="0" presId="urn:microsoft.com/office/officeart/2005/8/layout/hChevron3"/>
    <dgm:cxn modelId="{620C095B-6CBC-7448-BF05-EFF961844884}" type="presParOf" srcId="{11029DA3-BA86-D041-92CE-E1DD23E5D736}" destId="{DFC4D213-A0DE-BE49-8A3D-35422DF9A274}" srcOrd="5" destOrd="0" presId="urn:microsoft.com/office/officeart/2005/8/layout/hChevron3"/>
    <dgm:cxn modelId="{37F85CBB-0A85-8E41-B6C6-B87DA203F1D7}" type="presParOf" srcId="{11029DA3-BA86-D041-92CE-E1DD23E5D736}" destId="{1AEAAEA6-728C-6740-BD19-12B84FEB7A3E}" srcOrd="6" destOrd="0" presId="urn:microsoft.com/office/officeart/2005/8/layout/hChevron3"/>
    <dgm:cxn modelId="{1F3268A8-0052-2C40-ACE0-9DB6393DCBBD}" type="presParOf" srcId="{11029DA3-BA86-D041-92CE-E1DD23E5D736}" destId="{1D8822CB-D48C-144E-AB2F-BCFF11108042}" srcOrd="7" destOrd="0" presId="urn:microsoft.com/office/officeart/2005/8/layout/hChevron3"/>
    <dgm:cxn modelId="{6261E1A5-84CE-A247-A777-7D801E3D45BE}" type="presParOf" srcId="{11029DA3-BA86-D041-92CE-E1DD23E5D736}" destId="{584BF913-A168-0F44-B79C-C75C48E3663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13B594-F612-6248-9E9B-4DDD769DC41C}" type="doc">
      <dgm:prSet loTypeId="urn:microsoft.com/office/officeart/2005/8/layout/radial3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195903-B3DD-DF46-8F02-2EB48FC0FD2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Munging</a:t>
          </a:r>
          <a:endParaRPr lang="en-US" dirty="0">
            <a:solidFill>
              <a:schemeClr val="bg1"/>
            </a:solidFill>
          </a:endParaRPr>
        </a:p>
      </dgm:t>
    </dgm:pt>
    <dgm:pt modelId="{60E8735E-AC56-3046-8D90-D0EA6DB25D8A}" type="parTrans" cxnId="{9196B6A3-1652-EB45-9F6B-CD2A5512651D}">
      <dgm:prSet/>
      <dgm:spPr/>
      <dgm:t>
        <a:bodyPr/>
        <a:lstStyle/>
        <a:p>
          <a:endParaRPr lang="en-US"/>
        </a:p>
      </dgm:t>
    </dgm:pt>
    <dgm:pt modelId="{E6E48162-9D28-F141-B5FF-3125A37C1316}" type="sibTrans" cxnId="{9196B6A3-1652-EB45-9F6B-CD2A5512651D}">
      <dgm:prSet/>
      <dgm:spPr/>
      <dgm:t>
        <a:bodyPr/>
        <a:lstStyle/>
        <a:p>
          <a:endParaRPr lang="en-US"/>
        </a:p>
      </dgm:t>
    </dgm:pt>
    <dgm:pt modelId="{B2467D11-C937-134A-B17C-A1C57DFBBFDB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Normalization</a:t>
          </a:r>
          <a:endParaRPr lang="en-US" b="1" dirty="0">
            <a:solidFill>
              <a:schemeClr val="bg1"/>
            </a:solidFill>
          </a:endParaRPr>
        </a:p>
      </dgm:t>
    </dgm:pt>
    <dgm:pt modelId="{D54EC2E5-870C-514A-9C76-5998FB584418}" type="parTrans" cxnId="{576BBC9E-64B4-4F4B-B64B-C45F0509792D}">
      <dgm:prSet/>
      <dgm:spPr/>
      <dgm:t>
        <a:bodyPr/>
        <a:lstStyle/>
        <a:p>
          <a:endParaRPr lang="en-US"/>
        </a:p>
      </dgm:t>
    </dgm:pt>
    <dgm:pt modelId="{DFBB05CB-5AA3-BC4C-BECF-7D3DD58D8D9E}" type="sibTrans" cxnId="{576BBC9E-64B4-4F4B-B64B-C45F0509792D}">
      <dgm:prSet/>
      <dgm:spPr/>
      <dgm:t>
        <a:bodyPr/>
        <a:lstStyle/>
        <a:p>
          <a:endParaRPr lang="en-US"/>
        </a:p>
      </dgm:t>
    </dgm:pt>
    <dgm:pt modelId="{F7236D06-C50E-1748-91FB-2E762CA5C2CD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Transformation</a:t>
          </a:r>
          <a:endParaRPr lang="en-US" b="1" dirty="0">
            <a:solidFill>
              <a:schemeClr val="bg1"/>
            </a:solidFill>
          </a:endParaRPr>
        </a:p>
      </dgm:t>
    </dgm:pt>
    <dgm:pt modelId="{8EEBAE4E-3539-FA40-AFFB-ADBBC63ADFF4}" type="parTrans" cxnId="{82F340CF-54D9-D349-B9F7-DCBC73B46390}">
      <dgm:prSet/>
      <dgm:spPr/>
      <dgm:t>
        <a:bodyPr/>
        <a:lstStyle/>
        <a:p>
          <a:endParaRPr lang="en-US"/>
        </a:p>
      </dgm:t>
    </dgm:pt>
    <dgm:pt modelId="{3F3E37F8-7638-B748-82E4-27D04B164F4B}" type="sibTrans" cxnId="{82F340CF-54D9-D349-B9F7-DCBC73B46390}">
      <dgm:prSet/>
      <dgm:spPr/>
      <dgm:t>
        <a:bodyPr/>
        <a:lstStyle/>
        <a:p>
          <a:endParaRPr lang="en-US"/>
        </a:p>
      </dgm:t>
    </dgm:pt>
    <dgm:pt modelId="{D612D6FF-E5B5-9246-B698-FB9BABD4C981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Feature Selection</a:t>
          </a:r>
          <a:endParaRPr lang="en-US" b="1" dirty="0">
            <a:solidFill>
              <a:schemeClr val="bg1"/>
            </a:solidFill>
          </a:endParaRPr>
        </a:p>
      </dgm:t>
    </dgm:pt>
    <dgm:pt modelId="{7C42CFCC-1944-7546-AE60-B8A55DDAF416}" type="parTrans" cxnId="{BB456718-7B51-C042-98AC-3360B3EADA95}">
      <dgm:prSet/>
      <dgm:spPr/>
      <dgm:t>
        <a:bodyPr/>
        <a:lstStyle/>
        <a:p>
          <a:endParaRPr lang="en-US"/>
        </a:p>
      </dgm:t>
    </dgm:pt>
    <dgm:pt modelId="{BE1B3F32-DE98-2746-B2BF-EC41BA50A16C}" type="sibTrans" cxnId="{BB456718-7B51-C042-98AC-3360B3EADA95}">
      <dgm:prSet/>
      <dgm:spPr/>
      <dgm:t>
        <a:bodyPr/>
        <a:lstStyle/>
        <a:p>
          <a:endParaRPr lang="en-US"/>
        </a:p>
      </dgm:t>
    </dgm:pt>
    <dgm:pt modelId="{637FEFF5-C52E-D248-839F-ACF523495CE8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Data Manipulation</a:t>
          </a:r>
        </a:p>
        <a:p>
          <a:r>
            <a:rPr lang="en-US" b="1" dirty="0" smtClean="0">
              <a:solidFill>
                <a:schemeClr val="bg1"/>
              </a:solidFill>
            </a:rPr>
            <a:t>(Grouping)</a:t>
          </a:r>
        </a:p>
      </dgm:t>
    </dgm:pt>
    <dgm:pt modelId="{1A145004-8E9A-DE46-850B-99B3A1965EE5}" type="parTrans" cxnId="{B01F3E3C-7440-3743-923A-F3D31398573F}">
      <dgm:prSet/>
      <dgm:spPr/>
      <dgm:t>
        <a:bodyPr/>
        <a:lstStyle/>
        <a:p>
          <a:endParaRPr lang="en-US"/>
        </a:p>
      </dgm:t>
    </dgm:pt>
    <dgm:pt modelId="{0A8D82FD-57A4-0045-BE02-D82D99F59ECE}" type="sibTrans" cxnId="{B01F3E3C-7440-3743-923A-F3D31398573F}">
      <dgm:prSet/>
      <dgm:spPr/>
      <dgm:t>
        <a:bodyPr/>
        <a:lstStyle/>
        <a:p>
          <a:endParaRPr lang="en-US"/>
        </a:p>
      </dgm:t>
    </dgm:pt>
    <dgm:pt modelId="{479F3209-6991-234C-92F8-C957E83827E6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Dimensionality Reduction</a:t>
          </a:r>
          <a:endParaRPr lang="en-US" b="1" dirty="0">
            <a:solidFill>
              <a:schemeClr val="bg1"/>
            </a:solidFill>
          </a:endParaRPr>
        </a:p>
      </dgm:t>
    </dgm:pt>
    <dgm:pt modelId="{0A58C637-5464-E547-B5E7-24DE230CE3F4}" type="parTrans" cxnId="{A9DDAA16-09C9-0C49-85C0-3798D5C116C5}">
      <dgm:prSet/>
      <dgm:spPr/>
      <dgm:t>
        <a:bodyPr/>
        <a:lstStyle/>
        <a:p>
          <a:endParaRPr lang="en-US"/>
        </a:p>
      </dgm:t>
    </dgm:pt>
    <dgm:pt modelId="{FD3F19C8-A8EB-2345-AA70-78FF7118B8C2}" type="sibTrans" cxnId="{A9DDAA16-09C9-0C49-85C0-3798D5C116C5}">
      <dgm:prSet/>
      <dgm:spPr/>
      <dgm:t>
        <a:bodyPr/>
        <a:lstStyle/>
        <a:p>
          <a:endParaRPr lang="en-US"/>
        </a:p>
      </dgm:t>
    </dgm:pt>
    <dgm:pt modelId="{3AE63DBD-2171-4848-A2F9-FC328D99F526}" type="pres">
      <dgm:prSet presAssocID="{B013B594-F612-6248-9E9B-4DDD769DC41C}" presName="composite" presStyleCnt="0">
        <dgm:presLayoutVars>
          <dgm:chMax val="1"/>
          <dgm:dir/>
          <dgm:resizeHandles val="exact"/>
        </dgm:presLayoutVars>
      </dgm:prSet>
      <dgm:spPr/>
    </dgm:pt>
    <dgm:pt modelId="{3230515A-9D19-CE48-9F6D-33EA80BD9717}" type="pres">
      <dgm:prSet presAssocID="{B013B594-F612-6248-9E9B-4DDD769DC41C}" presName="radial" presStyleCnt="0">
        <dgm:presLayoutVars>
          <dgm:animLvl val="ctr"/>
        </dgm:presLayoutVars>
      </dgm:prSet>
      <dgm:spPr/>
    </dgm:pt>
    <dgm:pt modelId="{FD4859C2-CCBF-394F-B80A-541CD49A4138}" type="pres">
      <dgm:prSet presAssocID="{B6195903-B3DD-DF46-8F02-2EB48FC0FD2C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DBB24621-9ADA-8644-8B4B-3D2058AE728E}" type="pres">
      <dgm:prSet presAssocID="{B2467D11-C937-134A-B17C-A1C57DFBBFDB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98440-39E0-3A4C-97A2-895231EEB8D8}" type="pres">
      <dgm:prSet presAssocID="{479F3209-6991-234C-92F8-C957E83827E6}" presName="node" presStyleLbl="vennNode1" presStyleIdx="2" presStyleCnt="6">
        <dgm:presLayoutVars>
          <dgm:bulletEnabled val="1"/>
        </dgm:presLayoutVars>
      </dgm:prSet>
      <dgm:spPr/>
    </dgm:pt>
    <dgm:pt modelId="{9C687FCD-D426-674E-9F8E-8A2880FF4B34}" type="pres">
      <dgm:prSet presAssocID="{F7236D06-C50E-1748-91FB-2E762CA5C2CD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D5D38-0B44-2840-A7D1-629FCC75EBEF}" type="pres">
      <dgm:prSet presAssocID="{D612D6FF-E5B5-9246-B698-FB9BABD4C981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D52CF-EB9B-CB4A-B5B8-1F17A50C389F}" type="pres">
      <dgm:prSet presAssocID="{637FEFF5-C52E-D248-839F-ACF523495CE8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03E9A6-AADD-2B42-8656-E2A9A8B8B9F4}" type="presOf" srcId="{479F3209-6991-234C-92F8-C957E83827E6}" destId="{BE798440-39E0-3A4C-97A2-895231EEB8D8}" srcOrd="0" destOrd="0" presId="urn:microsoft.com/office/officeart/2005/8/layout/radial3"/>
    <dgm:cxn modelId="{69050ED9-F52E-FF40-8205-18F781879C13}" type="presOf" srcId="{B6195903-B3DD-DF46-8F02-2EB48FC0FD2C}" destId="{FD4859C2-CCBF-394F-B80A-541CD49A4138}" srcOrd="0" destOrd="0" presId="urn:microsoft.com/office/officeart/2005/8/layout/radial3"/>
    <dgm:cxn modelId="{FC09DC31-6982-1340-8CFE-6FC09D7BF500}" type="presOf" srcId="{B2467D11-C937-134A-B17C-A1C57DFBBFDB}" destId="{DBB24621-9ADA-8644-8B4B-3D2058AE728E}" srcOrd="0" destOrd="0" presId="urn:microsoft.com/office/officeart/2005/8/layout/radial3"/>
    <dgm:cxn modelId="{B01F3E3C-7440-3743-923A-F3D31398573F}" srcId="{B6195903-B3DD-DF46-8F02-2EB48FC0FD2C}" destId="{637FEFF5-C52E-D248-839F-ACF523495CE8}" srcOrd="4" destOrd="0" parTransId="{1A145004-8E9A-DE46-850B-99B3A1965EE5}" sibTransId="{0A8D82FD-57A4-0045-BE02-D82D99F59ECE}"/>
    <dgm:cxn modelId="{BB456718-7B51-C042-98AC-3360B3EADA95}" srcId="{B6195903-B3DD-DF46-8F02-2EB48FC0FD2C}" destId="{D612D6FF-E5B5-9246-B698-FB9BABD4C981}" srcOrd="3" destOrd="0" parTransId="{7C42CFCC-1944-7546-AE60-B8A55DDAF416}" sibTransId="{BE1B3F32-DE98-2746-B2BF-EC41BA50A16C}"/>
    <dgm:cxn modelId="{82F340CF-54D9-D349-B9F7-DCBC73B46390}" srcId="{B6195903-B3DD-DF46-8F02-2EB48FC0FD2C}" destId="{F7236D06-C50E-1748-91FB-2E762CA5C2CD}" srcOrd="2" destOrd="0" parTransId="{8EEBAE4E-3539-FA40-AFFB-ADBBC63ADFF4}" sibTransId="{3F3E37F8-7638-B748-82E4-27D04B164F4B}"/>
    <dgm:cxn modelId="{213B374D-3A33-604D-A97D-4D61AD004F0A}" type="presOf" srcId="{F7236D06-C50E-1748-91FB-2E762CA5C2CD}" destId="{9C687FCD-D426-674E-9F8E-8A2880FF4B34}" srcOrd="0" destOrd="0" presId="urn:microsoft.com/office/officeart/2005/8/layout/radial3"/>
    <dgm:cxn modelId="{E4FF8089-103A-954F-BCFE-F854E758EDE3}" type="presOf" srcId="{B013B594-F612-6248-9E9B-4DDD769DC41C}" destId="{3AE63DBD-2171-4848-A2F9-FC328D99F526}" srcOrd="0" destOrd="0" presId="urn:microsoft.com/office/officeart/2005/8/layout/radial3"/>
    <dgm:cxn modelId="{CEBD24E4-122A-AC41-9D97-136738ED55D9}" type="presOf" srcId="{D612D6FF-E5B5-9246-B698-FB9BABD4C981}" destId="{156D5D38-0B44-2840-A7D1-629FCC75EBEF}" srcOrd="0" destOrd="0" presId="urn:microsoft.com/office/officeart/2005/8/layout/radial3"/>
    <dgm:cxn modelId="{7ACB6B8C-381B-E344-83B5-0D103BCFFB76}" type="presOf" srcId="{637FEFF5-C52E-D248-839F-ACF523495CE8}" destId="{18CD52CF-EB9B-CB4A-B5B8-1F17A50C389F}" srcOrd="0" destOrd="0" presId="urn:microsoft.com/office/officeart/2005/8/layout/radial3"/>
    <dgm:cxn modelId="{A9DDAA16-09C9-0C49-85C0-3798D5C116C5}" srcId="{B6195903-B3DD-DF46-8F02-2EB48FC0FD2C}" destId="{479F3209-6991-234C-92F8-C957E83827E6}" srcOrd="1" destOrd="0" parTransId="{0A58C637-5464-E547-B5E7-24DE230CE3F4}" sibTransId="{FD3F19C8-A8EB-2345-AA70-78FF7118B8C2}"/>
    <dgm:cxn modelId="{576BBC9E-64B4-4F4B-B64B-C45F0509792D}" srcId="{B6195903-B3DD-DF46-8F02-2EB48FC0FD2C}" destId="{B2467D11-C937-134A-B17C-A1C57DFBBFDB}" srcOrd="0" destOrd="0" parTransId="{D54EC2E5-870C-514A-9C76-5998FB584418}" sibTransId="{DFBB05CB-5AA3-BC4C-BECF-7D3DD58D8D9E}"/>
    <dgm:cxn modelId="{9196B6A3-1652-EB45-9F6B-CD2A5512651D}" srcId="{B013B594-F612-6248-9E9B-4DDD769DC41C}" destId="{B6195903-B3DD-DF46-8F02-2EB48FC0FD2C}" srcOrd="0" destOrd="0" parTransId="{60E8735E-AC56-3046-8D90-D0EA6DB25D8A}" sibTransId="{E6E48162-9D28-F141-B5FF-3125A37C1316}"/>
    <dgm:cxn modelId="{CEE55613-EE59-9441-913E-9A2DC0299844}" type="presParOf" srcId="{3AE63DBD-2171-4848-A2F9-FC328D99F526}" destId="{3230515A-9D19-CE48-9F6D-33EA80BD9717}" srcOrd="0" destOrd="0" presId="urn:microsoft.com/office/officeart/2005/8/layout/radial3"/>
    <dgm:cxn modelId="{605803AD-81CA-7D41-A955-02B178369938}" type="presParOf" srcId="{3230515A-9D19-CE48-9F6D-33EA80BD9717}" destId="{FD4859C2-CCBF-394F-B80A-541CD49A4138}" srcOrd="0" destOrd="0" presId="urn:microsoft.com/office/officeart/2005/8/layout/radial3"/>
    <dgm:cxn modelId="{3E7A5CB3-C05F-9F44-88EA-7A63457F7707}" type="presParOf" srcId="{3230515A-9D19-CE48-9F6D-33EA80BD9717}" destId="{DBB24621-9ADA-8644-8B4B-3D2058AE728E}" srcOrd="1" destOrd="0" presId="urn:microsoft.com/office/officeart/2005/8/layout/radial3"/>
    <dgm:cxn modelId="{B76D62E2-8BFD-1948-8EC9-659C6A40849E}" type="presParOf" srcId="{3230515A-9D19-CE48-9F6D-33EA80BD9717}" destId="{BE798440-39E0-3A4C-97A2-895231EEB8D8}" srcOrd="2" destOrd="0" presId="urn:microsoft.com/office/officeart/2005/8/layout/radial3"/>
    <dgm:cxn modelId="{333879A4-0827-6744-868A-C93E281E4541}" type="presParOf" srcId="{3230515A-9D19-CE48-9F6D-33EA80BD9717}" destId="{9C687FCD-D426-674E-9F8E-8A2880FF4B34}" srcOrd="3" destOrd="0" presId="urn:microsoft.com/office/officeart/2005/8/layout/radial3"/>
    <dgm:cxn modelId="{F8D2CCBA-FA5D-0749-9D03-0B4969AC8274}" type="presParOf" srcId="{3230515A-9D19-CE48-9F6D-33EA80BD9717}" destId="{156D5D38-0B44-2840-A7D1-629FCC75EBEF}" srcOrd="4" destOrd="0" presId="urn:microsoft.com/office/officeart/2005/8/layout/radial3"/>
    <dgm:cxn modelId="{AA94D1B6-611A-3A46-AA15-25793169F154}" type="presParOf" srcId="{3230515A-9D19-CE48-9F6D-33EA80BD9717}" destId="{18CD52CF-EB9B-CB4A-B5B8-1F17A50C389F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ECD1-AEE6-0A4F-95D0-31AA89F70F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9A14E-9E5D-3A4B-8B4B-8C9D6618B275}">
      <dsp:nvSpPr>
        <dsp:cNvPr id="0" name=""/>
        <dsp:cNvSpPr/>
      </dsp:nvSpPr>
      <dsp:spPr>
        <a:xfrm>
          <a:off x="3428642" y="1307524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Real-Time Streaming</a:t>
          </a:r>
          <a:endParaRPr lang="en-US" sz="3400" kern="1200" dirty="0"/>
        </a:p>
      </dsp:txBody>
      <dsp:txXfrm>
        <a:off x="3428642" y="1307524"/>
        <a:ext cx="2014898" cy="1007330"/>
      </dsp:txXfrm>
    </dsp:sp>
    <dsp:sp modelId="{8674A3DF-7263-2742-AAFF-C8EE34E7B27D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335F95-B475-6044-A7EC-148739E928FD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Batch Processing</a:t>
          </a:r>
          <a:endParaRPr lang="en-US" sz="3400" kern="1200" dirty="0"/>
        </a:p>
      </dsp:txBody>
      <dsp:txXfrm>
        <a:off x="2421193" y="3386666"/>
        <a:ext cx="2014898" cy="1007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BFEA4-0B39-7A4B-BF26-774062C2B9F2}">
      <dsp:nvSpPr>
        <dsp:cNvPr id="0" name=""/>
        <dsp:cNvSpPr/>
      </dsp:nvSpPr>
      <dsp:spPr>
        <a:xfrm>
          <a:off x="4481489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Insight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val="C00000"/>
              </a:solidFill>
            </a:rPr>
            <a:t>(Predictive Analytics)</a:t>
          </a:r>
          <a:endParaRPr lang="en-US" sz="2500" b="1" kern="1200" dirty="0">
            <a:solidFill>
              <a:srgbClr val="C00000"/>
            </a:solidFill>
          </a:endParaRPr>
        </a:p>
      </dsp:txBody>
      <dsp:txXfrm>
        <a:off x="4481489" y="108646"/>
        <a:ext cx="1739609" cy="1739609"/>
      </dsp:txXfrm>
    </dsp:sp>
    <dsp:sp modelId="{94664860-5A64-8044-93B0-BD6D1180EA3F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50710"/>
            <a:gd name="adj4" fmla="val 205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41000">
              <a:srgbClr val="FFC00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8B1B8-1B7B-8A4F-BABC-DB9DCA10D18C}">
      <dsp:nvSpPr>
        <dsp:cNvPr id="0" name=""/>
        <dsp:cNvSpPr/>
      </dsp:nvSpPr>
      <dsp:spPr>
        <a:xfrm>
          <a:off x="4481489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Action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val="C00000"/>
              </a:solidFill>
            </a:rPr>
            <a:t>(Prescriptive Analytics) </a:t>
          </a:r>
          <a:endParaRPr lang="en-US" sz="2500" b="1" kern="1200" dirty="0">
            <a:solidFill>
              <a:srgbClr val="C00000"/>
            </a:solidFill>
          </a:endParaRPr>
        </a:p>
      </dsp:txBody>
      <dsp:txXfrm>
        <a:off x="4481489" y="3066188"/>
        <a:ext cx="1739609" cy="1739609"/>
      </dsp:txXfrm>
    </dsp:sp>
    <dsp:sp modelId="{74352776-9956-A248-9A60-78401A7EF3C7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5950710"/>
            <a:gd name="adj4" fmla="val 4384246"/>
            <a:gd name="adj5" fmla="val 8048"/>
          </a:avLst>
        </a:prstGeom>
        <a:gradFill rotWithShape="0">
          <a:gsLst>
            <a:gs pos="0">
              <a:srgbClr val="C00000"/>
            </a:gs>
            <a:gs pos="85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94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7C354-EA1E-EA41-96BC-54A28CF0E09F}">
      <dsp:nvSpPr>
        <dsp:cNvPr id="0" name=""/>
        <dsp:cNvSpPr/>
      </dsp:nvSpPr>
      <dsp:spPr>
        <a:xfrm>
          <a:off x="1523947" y="3066188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Big Data </a:t>
          </a:r>
          <a:endParaRPr lang="en-US" sz="2500" b="1" kern="1200" dirty="0"/>
        </a:p>
      </dsp:txBody>
      <dsp:txXfrm>
        <a:off x="1523947" y="3066188"/>
        <a:ext cx="1739609" cy="1739609"/>
      </dsp:txXfrm>
    </dsp:sp>
    <dsp:sp modelId="{70583579-CAF4-274C-AA10-43EBF7B38F81}">
      <dsp:nvSpPr>
        <dsp:cNvPr id="0" name=""/>
        <dsp:cNvSpPr/>
      </dsp:nvSpPr>
      <dsp:spPr>
        <a:xfrm>
          <a:off x="1413732" y="-1568"/>
          <a:ext cx="4917581" cy="4917581"/>
        </a:xfrm>
        <a:prstGeom prst="circularArrow">
          <a:avLst>
            <a:gd name="adj1" fmla="val 6898"/>
            <a:gd name="adj2" fmla="val 465044"/>
            <a:gd name="adj3" fmla="val 11350710"/>
            <a:gd name="adj4" fmla="val 9784246"/>
            <a:gd name="adj5" fmla="val 804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rgbClr val="00B0F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C8D6EA-A118-D242-AC27-B00C919F5F4E}">
      <dsp:nvSpPr>
        <dsp:cNvPr id="0" name=""/>
        <dsp:cNvSpPr/>
      </dsp:nvSpPr>
      <dsp:spPr>
        <a:xfrm>
          <a:off x="1523947" y="108646"/>
          <a:ext cx="1739609" cy="17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Analysis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val="C00000"/>
              </a:solidFill>
            </a:rPr>
            <a:t>(Descriptive Analytics) </a:t>
          </a:r>
          <a:endParaRPr lang="en-US" sz="2500" b="1" kern="1200" dirty="0">
            <a:solidFill>
              <a:srgbClr val="C00000"/>
            </a:solidFill>
          </a:endParaRPr>
        </a:p>
      </dsp:txBody>
      <dsp:txXfrm>
        <a:off x="1523947" y="108646"/>
        <a:ext cx="1739609" cy="1739609"/>
      </dsp:txXfrm>
    </dsp:sp>
    <dsp:sp modelId="{15497375-DE72-D145-B0B0-C150C5C672A0}">
      <dsp:nvSpPr>
        <dsp:cNvPr id="0" name=""/>
        <dsp:cNvSpPr/>
      </dsp:nvSpPr>
      <dsp:spPr>
        <a:xfrm>
          <a:off x="1413732" y="26559"/>
          <a:ext cx="4917581" cy="4917581"/>
        </a:xfrm>
        <a:prstGeom prst="circularArrow">
          <a:avLst>
            <a:gd name="adj1" fmla="val 6898"/>
            <a:gd name="adj2" fmla="val 465044"/>
            <a:gd name="adj3" fmla="val 16750710"/>
            <a:gd name="adj4" fmla="val 15184246"/>
            <a:gd name="adj5" fmla="val 8048"/>
          </a:avLst>
        </a:prstGeom>
        <a:gradFill rotWithShape="0">
          <a:gsLst>
            <a:gs pos="0">
              <a:srgbClr val="00B050"/>
            </a:gs>
            <a:gs pos="62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85000">
              <a:srgbClr val="00B050"/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1A910-C1DD-1643-939D-A345E0BECBBD}">
      <dsp:nvSpPr>
        <dsp:cNvPr id="0" name=""/>
        <dsp:cNvSpPr/>
      </dsp:nvSpPr>
      <dsp:spPr>
        <a:xfrm>
          <a:off x="3238703" y="2070343"/>
          <a:ext cx="1650592" cy="127797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 Science</a:t>
          </a:r>
          <a:endParaRPr lang="en-US" sz="2400" b="1" kern="1200" dirty="0"/>
        </a:p>
      </dsp:txBody>
      <dsp:txXfrm>
        <a:off x="3480427" y="2257499"/>
        <a:ext cx="1167144" cy="903667"/>
      </dsp:txXfrm>
    </dsp:sp>
    <dsp:sp modelId="{473D5BBF-9852-674F-A20E-E28C2F69206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Data Engineering</a:t>
          </a:r>
          <a:endParaRPr lang="en-US" sz="1500" b="1" kern="1200" dirty="0"/>
        </a:p>
      </dsp:txBody>
      <dsp:txXfrm>
        <a:off x="3532668" y="220621"/>
        <a:ext cx="1062663" cy="1062663"/>
      </dsp:txXfrm>
    </dsp:sp>
    <dsp:sp modelId="{EDEEC384-6A64-3C4A-8680-CC60E7A36761}">
      <dsp:nvSpPr>
        <dsp:cNvPr id="0" name=""/>
        <dsp:cNvSpPr/>
      </dsp:nvSpPr>
      <dsp:spPr>
        <a:xfrm>
          <a:off x="4696660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Domain Expertise</a:t>
          </a:r>
          <a:endParaRPr lang="en-US" sz="1500" b="1" kern="1200" dirty="0"/>
        </a:p>
      </dsp:txBody>
      <dsp:txXfrm>
        <a:off x="4916745" y="793924"/>
        <a:ext cx="1062663" cy="1062663"/>
      </dsp:txXfrm>
    </dsp:sp>
    <dsp:sp modelId="{7F8FB990-E536-434F-BD94-72E03F670011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Scientific Method</a:t>
          </a:r>
          <a:endParaRPr lang="en-US" sz="1500" b="1" kern="1200" dirty="0"/>
        </a:p>
      </dsp:txBody>
      <dsp:txXfrm>
        <a:off x="5490048" y="2178001"/>
        <a:ext cx="1062663" cy="1062663"/>
      </dsp:txXfrm>
    </dsp:sp>
    <dsp:sp modelId="{29A85286-1053-B54C-B3A0-B1A34CC0EF48}">
      <dsp:nvSpPr>
        <dsp:cNvPr id="0" name=""/>
        <dsp:cNvSpPr/>
      </dsp:nvSpPr>
      <dsp:spPr>
        <a:xfrm>
          <a:off x="4684381" y="3363041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Math</a:t>
          </a:r>
          <a:endParaRPr lang="en-US" sz="1500" b="1" kern="1200" dirty="0"/>
        </a:p>
      </dsp:txBody>
      <dsp:txXfrm>
        <a:off x="4904466" y="3583126"/>
        <a:ext cx="1062663" cy="1062663"/>
      </dsp:txXfrm>
    </dsp:sp>
    <dsp:sp modelId="{26BFCAFB-A996-4647-BE2D-7A19D5A52074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Statistics</a:t>
          </a:r>
          <a:endParaRPr lang="en-US" sz="1500" b="1" kern="1200" dirty="0"/>
        </a:p>
      </dsp:txBody>
      <dsp:txXfrm>
        <a:off x="3532668" y="4135382"/>
        <a:ext cx="1062663" cy="1062663"/>
      </dsp:txXfrm>
    </dsp:sp>
    <dsp:sp modelId="{3EC90B30-13AB-BD4D-85DC-A4D9E758DC04}">
      <dsp:nvSpPr>
        <dsp:cNvPr id="0" name=""/>
        <dsp:cNvSpPr/>
      </dsp:nvSpPr>
      <dsp:spPr>
        <a:xfrm>
          <a:off x="1928506" y="3341993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Advanced Computing</a:t>
          </a:r>
          <a:endParaRPr lang="en-US" sz="1500" b="1" kern="1200" dirty="0"/>
        </a:p>
      </dsp:txBody>
      <dsp:txXfrm>
        <a:off x="2148591" y="3562078"/>
        <a:ext cx="1062663" cy="1062663"/>
      </dsp:txXfrm>
    </dsp:sp>
    <dsp:sp modelId="{9B829164-B4B8-9647-A34E-1525C93CF354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Visualization</a:t>
          </a:r>
          <a:endParaRPr lang="en-US" sz="1500" b="1" kern="1200" dirty="0"/>
        </a:p>
      </dsp:txBody>
      <dsp:txXfrm>
        <a:off x="1575287" y="2178001"/>
        <a:ext cx="1062663" cy="1062663"/>
      </dsp:txXfrm>
    </dsp:sp>
    <dsp:sp modelId="{A44BC7D7-B5A2-2543-BE9B-CFFD0BB43571}">
      <dsp:nvSpPr>
        <dsp:cNvPr id="0" name=""/>
        <dsp:cNvSpPr/>
      </dsp:nvSpPr>
      <dsp:spPr>
        <a:xfrm>
          <a:off x="1928506" y="573839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Hacker Mindset</a:t>
          </a:r>
          <a:endParaRPr lang="en-US" sz="1500" b="1" kern="1200" dirty="0"/>
        </a:p>
      </dsp:txBody>
      <dsp:txXfrm>
        <a:off x="2148591" y="793924"/>
        <a:ext cx="1062663" cy="1062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BFF8D-E6AA-4748-A644-757814485F31}">
      <dsp:nvSpPr>
        <dsp:cNvPr id="0" name=""/>
        <dsp:cNvSpPr/>
      </dsp:nvSpPr>
      <dsp:spPr>
        <a:xfrm rot="5400000">
          <a:off x="295981" y="248971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6A812-91C0-BF44-B5C4-37671223345E}">
      <dsp:nvSpPr>
        <dsp:cNvPr id="0" name=""/>
        <dsp:cNvSpPr/>
      </dsp:nvSpPr>
      <dsp:spPr>
        <a:xfrm>
          <a:off x="149026" y="292740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Problem Definition</a:t>
          </a:r>
          <a:endParaRPr lang="en-US" sz="2200" kern="1200" dirty="0"/>
        </a:p>
      </dsp:txBody>
      <dsp:txXfrm>
        <a:off x="149026" y="2927403"/>
        <a:ext cx="1322524" cy="1159269"/>
      </dsp:txXfrm>
    </dsp:sp>
    <dsp:sp modelId="{BB63D039-E84E-F84B-9748-A0C9203C98C9}">
      <dsp:nvSpPr>
        <dsp:cNvPr id="0" name=""/>
        <dsp:cNvSpPr/>
      </dsp:nvSpPr>
      <dsp:spPr>
        <a:xfrm>
          <a:off x="1222018" y="238186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6A73A-6BCB-4545-95A2-ABFE5DDFA62A}">
      <dsp:nvSpPr>
        <dsp:cNvPr id="0" name=""/>
        <dsp:cNvSpPr/>
      </dsp:nvSpPr>
      <dsp:spPr>
        <a:xfrm rot="5400000">
          <a:off x="1915009" y="208908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B87CE8-5297-0A48-A021-E5CCD043A5F3}">
      <dsp:nvSpPr>
        <dsp:cNvPr id="0" name=""/>
        <dsp:cNvSpPr/>
      </dsp:nvSpPr>
      <dsp:spPr>
        <a:xfrm>
          <a:off x="1768054" y="252677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People</a:t>
          </a:r>
          <a:endParaRPr lang="en-US" sz="2200" kern="1200" dirty="0"/>
        </a:p>
      </dsp:txBody>
      <dsp:txXfrm>
        <a:off x="1768054" y="2526773"/>
        <a:ext cx="1322524" cy="1159269"/>
      </dsp:txXfrm>
    </dsp:sp>
    <dsp:sp modelId="{35E70503-436C-9543-82E2-B0D14D9920D0}">
      <dsp:nvSpPr>
        <dsp:cNvPr id="0" name=""/>
        <dsp:cNvSpPr/>
      </dsp:nvSpPr>
      <dsp:spPr>
        <a:xfrm>
          <a:off x="2841045" y="198123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32BE0-B537-164E-81AA-DB4A56972ACA}">
      <dsp:nvSpPr>
        <dsp:cNvPr id="0" name=""/>
        <dsp:cNvSpPr/>
      </dsp:nvSpPr>
      <dsp:spPr>
        <a:xfrm rot="5400000">
          <a:off x="3534037" y="168845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8D2AE-32C9-4E42-956F-EE69F44F087A}">
      <dsp:nvSpPr>
        <dsp:cNvPr id="0" name=""/>
        <dsp:cNvSpPr/>
      </dsp:nvSpPr>
      <dsp:spPr>
        <a:xfrm>
          <a:off x="3387082" y="212614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 </a:t>
          </a:r>
          <a:endParaRPr lang="en-US" sz="2200" kern="1200" dirty="0"/>
        </a:p>
      </dsp:txBody>
      <dsp:txXfrm>
        <a:off x="3387082" y="2126143"/>
        <a:ext cx="1322524" cy="1159269"/>
      </dsp:txXfrm>
    </dsp:sp>
    <dsp:sp modelId="{C536D241-E61B-B947-B6B6-A6D57CC7C234}">
      <dsp:nvSpPr>
        <dsp:cNvPr id="0" name=""/>
        <dsp:cNvSpPr/>
      </dsp:nvSpPr>
      <dsp:spPr>
        <a:xfrm>
          <a:off x="4460073" y="158060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997594-D903-BC44-A61F-FB0017DFF99A}">
      <dsp:nvSpPr>
        <dsp:cNvPr id="0" name=""/>
        <dsp:cNvSpPr/>
      </dsp:nvSpPr>
      <dsp:spPr>
        <a:xfrm rot="5400000">
          <a:off x="5153064" y="128782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3EB28-09E3-B342-BCFF-3E4BF75BEC5A}">
      <dsp:nvSpPr>
        <dsp:cNvPr id="0" name=""/>
        <dsp:cNvSpPr/>
      </dsp:nvSpPr>
      <dsp:spPr>
        <a:xfrm>
          <a:off x="5006110" y="172551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Platform</a:t>
          </a:r>
          <a:endParaRPr lang="en-US" sz="2200" kern="1200" dirty="0"/>
        </a:p>
      </dsp:txBody>
      <dsp:txXfrm>
        <a:off x="5006110" y="1725513"/>
        <a:ext cx="1322524" cy="1159269"/>
      </dsp:txXfrm>
    </dsp:sp>
    <dsp:sp modelId="{44D1272A-BD21-5F41-B3D3-4AC9902919F5}">
      <dsp:nvSpPr>
        <dsp:cNvPr id="0" name=""/>
        <dsp:cNvSpPr/>
      </dsp:nvSpPr>
      <dsp:spPr>
        <a:xfrm>
          <a:off x="6079101" y="1179974"/>
          <a:ext cx="249532" cy="249532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71FBEE-C19F-CA4E-894A-F4DA07126A17}">
      <dsp:nvSpPr>
        <dsp:cNvPr id="0" name=""/>
        <dsp:cNvSpPr/>
      </dsp:nvSpPr>
      <dsp:spPr>
        <a:xfrm rot="5400000">
          <a:off x="6772092" y="887192"/>
          <a:ext cx="880363" cy="146490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69E4BB-EE24-DA42-8DE3-5E53D31F3F37}">
      <dsp:nvSpPr>
        <dsp:cNvPr id="0" name=""/>
        <dsp:cNvSpPr/>
      </dsp:nvSpPr>
      <dsp:spPr>
        <a:xfrm>
          <a:off x="6625138" y="1324883"/>
          <a:ext cx="1322524" cy="1159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Product</a:t>
          </a:r>
          <a:endParaRPr lang="en-US" sz="2200" kern="1200" dirty="0"/>
        </a:p>
      </dsp:txBody>
      <dsp:txXfrm>
        <a:off x="6625138" y="1324883"/>
        <a:ext cx="1322524" cy="11592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83195" y="2777570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>
              <a:solidFill>
                <a:srgbClr val="C00000"/>
              </a:solidFill>
            </a:rPr>
            <a:t>Call Center Logs </a:t>
          </a:r>
          <a:endParaRPr lang="en-US" sz="4900" kern="1200" dirty="0">
            <a:solidFill>
              <a:srgbClr val="C00000"/>
            </a:solidFill>
          </a:endParaRPr>
        </a:p>
      </dsp:txBody>
      <dsp:txXfrm>
        <a:off x="83195" y="2777570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423679" y="642785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C00000"/>
              </a:solidFill>
            </a:rPr>
            <a:t>New Product Capabilities</a:t>
          </a:r>
          <a:endParaRPr lang="en-US" sz="2800" b="1" kern="1200" dirty="0">
            <a:solidFill>
              <a:srgbClr val="C00000"/>
            </a:solidFill>
          </a:endParaRPr>
        </a:p>
      </dsp:txBody>
      <dsp:txXfrm>
        <a:off x="5787679" y="1006785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4072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>
              <a:solidFill>
                <a:srgbClr val="C00000"/>
              </a:solidFill>
            </a:rPr>
            <a:t>Sales Figures</a:t>
          </a:r>
          <a:endParaRPr lang="en-US" sz="4900" kern="1200" dirty="0">
            <a:solidFill>
              <a:srgbClr val="C00000"/>
            </a:solidFill>
          </a:endParaRPr>
        </a:p>
      </dsp:txBody>
      <dsp:txXfrm>
        <a:off x="14072" y="0"/>
        <a:ext cx="2924175" cy="1803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>
              <a:solidFill>
                <a:srgbClr val="C00000"/>
              </a:solidFill>
            </a:rPr>
            <a:t>Sensor Data</a:t>
          </a:r>
          <a:endParaRPr lang="en-US" sz="5900" kern="1200" dirty="0">
            <a:solidFill>
              <a:srgbClr val="C00000"/>
            </a:solidFill>
          </a:endParaRP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C00000"/>
              </a:solidFill>
            </a:rPr>
            <a:t>Predict Equipment Failure  </a:t>
          </a:r>
          <a:endParaRPr lang="en-US" sz="3000" b="1" kern="1200" dirty="0">
            <a:solidFill>
              <a:srgbClr val="C00000"/>
            </a:solidFill>
          </a:endParaRP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>
              <a:solidFill>
                <a:srgbClr val="C00000"/>
              </a:solidFill>
            </a:rPr>
            <a:t>Sensor Data</a:t>
          </a:r>
          <a:endParaRPr lang="en-US" sz="5900" kern="1200" dirty="0">
            <a:solidFill>
              <a:srgbClr val="C00000"/>
            </a:solidFill>
          </a:endParaRPr>
        </a:p>
      </dsp:txBody>
      <dsp:txXfrm>
        <a:off x="1308487" y="0"/>
        <a:ext cx="2924175" cy="1803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88BD7-973D-AF46-B0BE-0A48E7F69A54}">
      <dsp:nvSpPr>
        <dsp:cNvPr id="0" name=""/>
        <dsp:cNvSpPr/>
      </dsp:nvSpPr>
      <dsp:spPr>
        <a:xfrm>
          <a:off x="195729" y="1313340"/>
          <a:ext cx="2920666" cy="962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195729" y="1313340"/>
        <a:ext cx="2920666" cy="962492"/>
      </dsp:txXfrm>
    </dsp:sp>
    <dsp:sp modelId="{DA5102FB-FDEF-FC47-937C-2A3D569D0BFF}">
      <dsp:nvSpPr>
        <dsp:cNvPr id="0" name=""/>
        <dsp:cNvSpPr/>
      </dsp:nvSpPr>
      <dsp:spPr>
        <a:xfrm>
          <a:off x="1308502" y="2904176"/>
          <a:ext cx="2920666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>
              <a:solidFill>
                <a:srgbClr val="C00000"/>
              </a:solidFill>
            </a:rPr>
            <a:t>Customer Data</a:t>
          </a:r>
          <a:endParaRPr lang="en-US" sz="5500" kern="1200" dirty="0">
            <a:solidFill>
              <a:srgbClr val="C00000"/>
            </a:solidFill>
          </a:endParaRPr>
        </a:p>
      </dsp:txBody>
      <dsp:txXfrm>
        <a:off x="1308502" y="2904176"/>
        <a:ext cx="2920666" cy="1803241"/>
      </dsp:txXfrm>
    </dsp:sp>
    <dsp:sp modelId="{31EFEA4C-6B54-B14C-9382-69F89A8410F1}">
      <dsp:nvSpPr>
        <dsp:cNvPr id="0" name=""/>
        <dsp:cNvSpPr/>
      </dsp:nvSpPr>
      <dsp:spPr>
        <a:xfrm>
          <a:off x="192410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69A2F9-FAC3-524A-80B0-045D0DCA3F02}">
      <dsp:nvSpPr>
        <dsp:cNvPr id="0" name=""/>
        <dsp:cNvSpPr/>
      </dsp:nvSpPr>
      <dsp:spPr>
        <a:xfrm>
          <a:off x="355038" y="69535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02B9B1-8375-6F43-9904-37D189029667}">
      <dsp:nvSpPr>
        <dsp:cNvPr id="0" name=""/>
        <dsp:cNvSpPr/>
      </dsp:nvSpPr>
      <dsp:spPr>
        <a:xfrm>
          <a:off x="745345" y="760404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F25CA-288C-E542-9713-AB0B9EC90B45}">
      <dsp:nvSpPr>
        <dsp:cNvPr id="0" name=""/>
        <dsp:cNvSpPr/>
      </dsp:nvSpPr>
      <dsp:spPr>
        <a:xfrm>
          <a:off x="1070601" y="402623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BFECAC-05CA-664E-A09D-592080BFD85A}">
      <dsp:nvSpPr>
        <dsp:cNvPr id="0" name=""/>
        <dsp:cNvSpPr/>
      </dsp:nvSpPr>
      <dsp:spPr>
        <a:xfrm>
          <a:off x="1493434" y="2725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10E90-BFD5-E64D-83CB-F7625586E77C}">
      <dsp:nvSpPr>
        <dsp:cNvPr id="0" name=""/>
        <dsp:cNvSpPr/>
      </dsp:nvSpPr>
      <dsp:spPr>
        <a:xfrm>
          <a:off x="2013843" y="50020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EB2B-DCE2-C44B-8BDB-35ACD0D881A1}">
      <dsp:nvSpPr>
        <dsp:cNvPr id="0" name=""/>
        <dsp:cNvSpPr/>
      </dsp:nvSpPr>
      <dsp:spPr>
        <a:xfrm>
          <a:off x="2339099" y="66282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8F4615-8B9E-984C-B6DD-0F1B89FF5419}">
      <dsp:nvSpPr>
        <dsp:cNvPr id="0" name=""/>
        <dsp:cNvSpPr/>
      </dsp:nvSpPr>
      <dsp:spPr>
        <a:xfrm>
          <a:off x="2794458" y="1020609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3E1A08-1AF8-484D-A996-49989EFA7B78}">
      <dsp:nvSpPr>
        <dsp:cNvPr id="0" name=""/>
        <dsp:cNvSpPr/>
      </dsp:nvSpPr>
      <dsp:spPr>
        <a:xfrm>
          <a:off x="2989611" y="1378391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D9424-A25A-F54F-889B-84B9E8ECA593}">
      <dsp:nvSpPr>
        <dsp:cNvPr id="0" name=""/>
        <dsp:cNvSpPr/>
      </dsp:nvSpPr>
      <dsp:spPr>
        <a:xfrm>
          <a:off x="1298280" y="695353"/>
          <a:ext cx="597408" cy="5974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3A465-0D13-554D-83BF-A964E9EE770E}">
      <dsp:nvSpPr>
        <dsp:cNvPr id="0" name=""/>
        <dsp:cNvSpPr/>
      </dsp:nvSpPr>
      <dsp:spPr>
        <a:xfrm>
          <a:off x="29782" y="1931326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01681-E994-A042-858A-F5A6B579BBE0}">
      <dsp:nvSpPr>
        <dsp:cNvPr id="0" name=""/>
        <dsp:cNvSpPr/>
      </dsp:nvSpPr>
      <dsp:spPr>
        <a:xfrm>
          <a:off x="224935" y="2224056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93879-5E73-E649-8FB1-8F51080E9B6F}">
      <dsp:nvSpPr>
        <dsp:cNvPr id="0" name=""/>
        <dsp:cNvSpPr/>
      </dsp:nvSpPr>
      <dsp:spPr>
        <a:xfrm>
          <a:off x="712819" y="2484261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B6A4DC-4F85-4B4E-A05C-1FB02FA69C88}">
      <dsp:nvSpPr>
        <dsp:cNvPr id="0" name=""/>
        <dsp:cNvSpPr/>
      </dsp:nvSpPr>
      <dsp:spPr>
        <a:xfrm>
          <a:off x="1395857" y="2907094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02FFC8-0762-2D44-BE36-EC3A3ADF639D}">
      <dsp:nvSpPr>
        <dsp:cNvPr id="0" name=""/>
        <dsp:cNvSpPr/>
      </dsp:nvSpPr>
      <dsp:spPr>
        <a:xfrm>
          <a:off x="1525959" y="2484261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B4F7A-2019-4A40-ADCE-43311F210DD3}">
      <dsp:nvSpPr>
        <dsp:cNvPr id="0" name=""/>
        <dsp:cNvSpPr/>
      </dsp:nvSpPr>
      <dsp:spPr>
        <a:xfrm>
          <a:off x="1851215" y="2939620"/>
          <a:ext cx="232325" cy="2323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026F2B-3A99-E14F-BEAC-9D681025531E}">
      <dsp:nvSpPr>
        <dsp:cNvPr id="0" name=""/>
        <dsp:cNvSpPr/>
      </dsp:nvSpPr>
      <dsp:spPr>
        <a:xfrm>
          <a:off x="2143946" y="2419210"/>
          <a:ext cx="531030" cy="531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14AA0-C8AE-7442-A60F-651CD61690F9}">
      <dsp:nvSpPr>
        <dsp:cNvPr id="0" name=""/>
        <dsp:cNvSpPr/>
      </dsp:nvSpPr>
      <dsp:spPr>
        <a:xfrm>
          <a:off x="2859509" y="2289108"/>
          <a:ext cx="365083" cy="3650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A253CF-9785-1C48-AEC4-08F3BA64421E}">
      <dsp:nvSpPr>
        <dsp:cNvPr id="0" name=""/>
        <dsp:cNvSpPr/>
      </dsp:nvSpPr>
      <dsp:spPr>
        <a:xfrm>
          <a:off x="3224592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17799-AE74-D147-AFB8-B106707518A2}">
      <dsp:nvSpPr>
        <dsp:cNvPr id="0" name=""/>
        <dsp:cNvSpPr/>
      </dsp:nvSpPr>
      <dsp:spPr>
        <a:xfrm>
          <a:off x="4101845" y="759863"/>
          <a:ext cx="1072197" cy="2046942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34BCC-BF65-E84E-A785-90C94BA38347}">
      <dsp:nvSpPr>
        <dsp:cNvPr id="0" name=""/>
        <dsp:cNvSpPr/>
      </dsp:nvSpPr>
      <dsp:spPr>
        <a:xfrm>
          <a:off x="5210469" y="797536"/>
          <a:ext cx="2485548" cy="24855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C00000"/>
              </a:solidFill>
            </a:rPr>
            <a:t>Personalized Marketing</a:t>
          </a:r>
          <a:endParaRPr lang="en-US" sz="2600" b="1" kern="1200" dirty="0">
            <a:solidFill>
              <a:srgbClr val="C00000"/>
            </a:solidFill>
          </a:endParaRPr>
        </a:p>
      </dsp:txBody>
      <dsp:txXfrm>
        <a:off x="5574469" y="1161536"/>
        <a:ext cx="1757548" cy="1757548"/>
      </dsp:txXfrm>
    </dsp:sp>
    <dsp:sp modelId="{91C6315C-2940-224D-A6AF-C303459DFEC5}">
      <dsp:nvSpPr>
        <dsp:cNvPr id="0" name=""/>
        <dsp:cNvSpPr/>
      </dsp:nvSpPr>
      <dsp:spPr>
        <a:xfrm>
          <a:off x="1308487" y="0"/>
          <a:ext cx="2924175" cy="1803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>
              <a:solidFill>
                <a:srgbClr val="C00000"/>
              </a:solidFill>
            </a:rPr>
            <a:t>Market  Data</a:t>
          </a:r>
          <a:endParaRPr lang="en-US" sz="5500" kern="1200" dirty="0">
            <a:solidFill>
              <a:srgbClr val="C00000"/>
            </a:solidFill>
          </a:endParaRPr>
        </a:p>
      </dsp:txBody>
      <dsp:txXfrm>
        <a:off x="1308487" y="0"/>
        <a:ext cx="2924175" cy="18032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7FE3D-172C-1949-8D3C-43DD2E5927CA}">
      <dsp:nvSpPr>
        <dsp:cNvPr id="0" name=""/>
        <dsp:cNvSpPr/>
      </dsp:nvSpPr>
      <dsp:spPr>
        <a:xfrm>
          <a:off x="992" y="433516"/>
          <a:ext cx="1934765" cy="77390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Acquire</a:t>
          </a:r>
          <a:endParaRPr lang="en-US" sz="2500" kern="1200" dirty="0"/>
        </a:p>
      </dsp:txBody>
      <dsp:txXfrm>
        <a:off x="992" y="433516"/>
        <a:ext cx="1741289" cy="773906"/>
      </dsp:txXfrm>
    </dsp:sp>
    <dsp:sp modelId="{4896D0A4-07B3-BE4F-B671-914F2AA8D8CC}">
      <dsp:nvSpPr>
        <dsp:cNvPr id="0" name=""/>
        <dsp:cNvSpPr/>
      </dsp:nvSpPr>
      <dsp:spPr>
        <a:xfrm>
          <a:off x="1548804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Prepare </a:t>
          </a:r>
          <a:endParaRPr lang="en-US" sz="2500" kern="1200" dirty="0"/>
        </a:p>
      </dsp:txBody>
      <dsp:txXfrm>
        <a:off x="1935757" y="433516"/>
        <a:ext cx="1160859" cy="773906"/>
      </dsp:txXfrm>
    </dsp:sp>
    <dsp:sp modelId="{05C7A121-349B-B84C-9DDA-6E2801815D4A}">
      <dsp:nvSpPr>
        <dsp:cNvPr id="0" name=""/>
        <dsp:cNvSpPr/>
      </dsp:nvSpPr>
      <dsp:spPr>
        <a:xfrm>
          <a:off x="3096617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Analyze</a:t>
          </a:r>
          <a:endParaRPr lang="en-US" sz="2500" kern="1200" dirty="0"/>
        </a:p>
      </dsp:txBody>
      <dsp:txXfrm>
        <a:off x="3483570" y="433516"/>
        <a:ext cx="1160859" cy="773906"/>
      </dsp:txXfrm>
    </dsp:sp>
    <dsp:sp modelId="{1AEAAEA6-728C-6740-BD19-12B84FEB7A3E}">
      <dsp:nvSpPr>
        <dsp:cNvPr id="0" name=""/>
        <dsp:cNvSpPr/>
      </dsp:nvSpPr>
      <dsp:spPr>
        <a:xfrm>
          <a:off x="4644429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Report</a:t>
          </a:r>
          <a:endParaRPr lang="en-US" sz="2500" kern="1200" dirty="0"/>
        </a:p>
      </dsp:txBody>
      <dsp:txXfrm>
        <a:off x="5031382" y="433516"/>
        <a:ext cx="1160859" cy="773906"/>
      </dsp:txXfrm>
    </dsp:sp>
    <dsp:sp modelId="{584BF913-A168-0F44-B79C-C75C48E3663A}">
      <dsp:nvSpPr>
        <dsp:cNvPr id="0" name=""/>
        <dsp:cNvSpPr/>
      </dsp:nvSpPr>
      <dsp:spPr>
        <a:xfrm>
          <a:off x="6192242" y="433516"/>
          <a:ext cx="1934765" cy="77390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Act</a:t>
          </a:r>
          <a:endParaRPr lang="en-US" sz="2500" kern="1200" dirty="0"/>
        </a:p>
      </dsp:txBody>
      <dsp:txXfrm>
        <a:off x="6579195" y="433516"/>
        <a:ext cx="1160859" cy="7739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59C2-CCBF-394F-B80A-541CD49A4138}">
      <dsp:nvSpPr>
        <dsp:cNvPr id="0" name=""/>
        <dsp:cNvSpPr/>
      </dsp:nvSpPr>
      <dsp:spPr>
        <a:xfrm>
          <a:off x="2505604" y="1344555"/>
          <a:ext cx="3116791" cy="3116791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</a:rPr>
            <a:t>Munging</a:t>
          </a:r>
          <a:endParaRPr lang="en-US" sz="4500" kern="1200" dirty="0">
            <a:solidFill>
              <a:schemeClr val="bg1"/>
            </a:solidFill>
          </a:endParaRPr>
        </a:p>
      </dsp:txBody>
      <dsp:txXfrm>
        <a:off x="2962047" y="1800998"/>
        <a:ext cx="2203905" cy="2203905"/>
      </dsp:txXfrm>
    </dsp:sp>
    <dsp:sp modelId="{DBB24621-9ADA-8644-8B4B-3D2058AE728E}">
      <dsp:nvSpPr>
        <dsp:cNvPr id="0" name=""/>
        <dsp:cNvSpPr/>
      </dsp:nvSpPr>
      <dsp:spPr>
        <a:xfrm>
          <a:off x="3284802" y="9616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Normalization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3513024" y="324382"/>
        <a:ext cx="1101951" cy="1101951"/>
      </dsp:txXfrm>
    </dsp:sp>
    <dsp:sp modelId="{BE798440-39E0-3A4C-97A2-895231EEB8D8}">
      <dsp:nvSpPr>
        <dsp:cNvPr id="0" name=""/>
        <dsp:cNvSpPr/>
      </dsp:nvSpPr>
      <dsp:spPr>
        <a:xfrm>
          <a:off x="5213157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Dimensionality Reduction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5441379" y="1725414"/>
        <a:ext cx="1101951" cy="1101951"/>
      </dsp:txXfrm>
    </dsp:sp>
    <dsp:sp modelId="{9C687FCD-D426-674E-9F8E-8A2880FF4B34}">
      <dsp:nvSpPr>
        <dsp:cNvPr id="0" name=""/>
        <dsp:cNvSpPr/>
      </dsp:nvSpPr>
      <dsp:spPr>
        <a:xfrm>
          <a:off x="4476591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Transformation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4704813" y="3992332"/>
        <a:ext cx="1101951" cy="1101951"/>
      </dsp:txXfrm>
    </dsp:sp>
    <dsp:sp modelId="{156D5D38-0B44-2840-A7D1-629FCC75EBEF}">
      <dsp:nvSpPr>
        <dsp:cNvPr id="0" name=""/>
        <dsp:cNvSpPr/>
      </dsp:nvSpPr>
      <dsp:spPr>
        <a:xfrm>
          <a:off x="2093012" y="3764110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Feature Selection</a:t>
          </a:r>
          <a:endParaRPr lang="en-US" sz="1300" b="1" kern="1200" dirty="0">
            <a:solidFill>
              <a:schemeClr val="bg1"/>
            </a:solidFill>
          </a:endParaRPr>
        </a:p>
      </dsp:txBody>
      <dsp:txXfrm>
        <a:off x="2321234" y="3992332"/>
        <a:ext cx="1101951" cy="1101951"/>
      </dsp:txXfrm>
    </dsp:sp>
    <dsp:sp modelId="{18CD52CF-EB9B-CB4A-B5B8-1F17A50C389F}">
      <dsp:nvSpPr>
        <dsp:cNvPr id="0" name=""/>
        <dsp:cNvSpPr/>
      </dsp:nvSpPr>
      <dsp:spPr>
        <a:xfrm>
          <a:off x="1356446" y="1497192"/>
          <a:ext cx="1558395" cy="1558395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alpha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Data Manipulation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solidFill>
                <a:schemeClr val="bg1"/>
              </a:solidFill>
            </a:rPr>
            <a:t>(Grouping)</a:t>
          </a:r>
        </a:p>
      </dsp:txBody>
      <dsp:txXfrm>
        <a:off x="1584668" y="1725414"/>
        <a:ext cx="1101951" cy="1101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4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5.xml"/><Relationship Id="rId6" Type="http://schemas.openxmlformats.org/officeDocument/2006/relationships/diagramLayout" Target="../diagrams/layout5.xml"/><Relationship Id="rId7" Type="http://schemas.openxmlformats.org/officeDocument/2006/relationships/diagramQuickStyle" Target="../diagrams/quickStyle5.xml"/><Relationship Id="rId8" Type="http://schemas.openxmlformats.org/officeDocument/2006/relationships/diagramColors" Target="../diagrams/colors5.xml"/><Relationship Id="rId9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diagramData" Target="../diagrams/data7.xml"/><Relationship Id="rId6" Type="http://schemas.openxmlformats.org/officeDocument/2006/relationships/diagramLayout" Target="../diagrams/layout7.xml"/><Relationship Id="rId7" Type="http://schemas.openxmlformats.org/officeDocument/2006/relationships/diagramQuickStyle" Target="../diagrams/quickStyle7.xml"/><Relationship Id="rId8" Type="http://schemas.openxmlformats.org/officeDocument/2006/relationships/diagramColors" Target="../diagrams/colors7.xml"/><Relationship Id="rId9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Value from Big Data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064480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Uses </a:t>
            </a:r>
            <a:r>
              <a:rPr lang="en-US" sz="2000" b="1" dirty="0">
                <a:solidFill>
                  <a:schemeClr val="tx1"/>
                </a:solidFill>
              </a:rPr>
              <a:t>data aggregation and data mining to provide insight into the past and answer: 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“</a:t>
            </a:r>
            <a:r>
              <a:rPr lang="en-US" sz="2000" b="1" dirty="0">
                <a:solidFill>
                  <a:schemeClr val="tx1"/>
                </a:solidFill>
              </a:rPr>
              <a:t>What has happened?”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05336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chemeClr val="tx1"/>
                </a:solidFill>
              </a:rPr>
              <a:t>statistical models and forecasts techniques to understand the future and answer: 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What could happen?”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01644" y="1674055"/>
            <a:ext cx="2532185" cy="4375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Uses optimization </a:t>
            </a:r>
            <a:r>
              <a:rPr lang="en-US" b="1" dirty="0">
                <a:solidFill>
                  <a:schemeClr val="tx1"/>
                </a:solidFill>
              </a:rPr>
              <a:t>and simulation algorithms to advice on possible outcomes and answer: 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“</a:t>
            </a:r>
            <a:r>
              <a:rPr lang="en-US" b="1" dirty="0">
                <a:solidFill>
                  <a:schemeClr val="tx1"/>
                </a:solidFill>
              </a:rPr>
              <a:t>What should we do?”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96175" y="1242939"/>
            <a:ext cx="2496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Open Sans" charset="0"/>
              </a:rPr>
              <a:t>Descriptive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5767" y="1236610"/>
            <a:ext cx="2363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Open Sans" charset="0"/>
              </a:rPr>
              <a:t>Predictive Analytics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1644" y="1215541"/>
            <a:ext cx="2576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Open Sans" charset="0"/>
              </a:rPr>
              <a:t>Prescriptive Analytics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2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Value from Big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46345">
            <a:off x="1941118" y="4296791"/>
            <a:ext cx="6356432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Big Data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800" y="6113381"/>
            <a:ext cx="5732575" cy="364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54592" y="2037801"/>
            <a:ext cx="30480" cy="41496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121609" y="4438898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rgbClr val="C00000"/>
                </a:solidFill>
              </a:rPr>
              <a:t>Descriptive Analytics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85355" y="3780321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Diagnostic Analytics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119334" y="3062995"/>
            <a:ext cx="1324270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Predictive Analytics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565962" y="2262886"/>
            <a:ext cx="1424488" cy="557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Prescriptive Analytics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9816" y="3466325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What happened?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14312" y="2928426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Why did it  happen?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37272" y="2230491"/>
            <a:ext cx="13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will happen?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24058" y="1202144"/>
            <a:ext cx="1308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How can we make it happen?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375" y="59026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Difficulty</a:t>
            </a:r>
            <a:endParaRPr 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1517748" y="1680616"/>
            <a:ext cx="7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28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Value for Big Data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1705401"/>
              </p:ext>
            </p:extLst>
          </p:nvPr>
        </p:nvGraphicFramePr>
        <p:xfrm>
          <a:off x="3597348" y="1195753"/>
          <a:ext cx="7745046" cy="4914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12306" y="1660299"/>
            <a:ext cx="4031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Descriptive Analytics: </a:t>
            </a:r>
            <a:endParaRPr lang="en-US" sz="2400" b="1" dirty="0" smtClean="0">
              <a:solidFill>
                <a:srgbClr val="0070C0"/>
              </a:solidFill>
              <a:latin typeface="Open Sans" charset="0"/>
            </a:endParaRPr>
          </a:p>
          <a:p>
            <a:r>
              <a:rPr lang="en-US" sz="2400" b="1" dirty="0" smtClean="0">
                <a:latin typeface="Open Sans" charset="0"/>
              </a:rPr>
              <a:t>Insight </a:t>
            </a:r>
            <a:r>
              <a:rPr lang="en-US" sz="2400" b="1" dirty="0">
                <a:latin typeface="Open Sans" charset="0"/>
              </a:rPr>
              <a:t>into the </a:t>
            </a:r>
            <a:r>
              <a:rPr lang="en-US" sz="2400" b="1" dirty="0" smtClean="0">
                <a:latin typeface="Open Sans" charset="0"/>
              </a:rPr>
              <a:t>past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Predictive Analytics: </a:t>
            </a:r>
            <a:r>
              <a:rPr lang="en-US" sz="2400" b="1" dirty="0">
                <a:latin typeface="Open Sans" charset="0"/>
              </a:rPr>
              <a:t>Understanding the future</a:t>
            </a:r>
          </a:p>
          <a:p>
            <a:endParaRPr lang="en-US" sz="2400" b="1" i="0" dirty="0" smtClean="0">
              <a:solidFill>
                <a:srgbClr val="0070C0"/>
              </a:solidFill>
              <a:effectLst/>
              <a:latin typeface="Open Sans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Open Sans" charset="0"/>
              </a:rPr>
              <a:t>Prescriptive Analytics: </a:t>
            </a:r>
            <a:r>
              <a:rPr lang="en-US" sz="2400" b="1" dirty="0">
                <a:latin typeface="Open Sans" charset="0"/>
              </a:rPr>
              <a:t>Advise on possible outcomes</a:t>
            </a:r>
          </a:p>
          <a:p>
            <a:endParaRPr lang="en-US" sz="2400" b="1" i="0" dirty="0">
              <a:solidFill>
                <a:srgbClr val="0070C0"/>
              </a:solidFill>
              <a:effectLst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8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</a:t>
            </a:r>
            <a:r>
              <a:rPr lang="mr-IN" dirty="0" smtClean="0"/>
              <a:t>–</a:t>
            </a:r>
            <a:r>
              <a:rPr lang="en-US" dirty="0" smtClean="0"/>
              <a:t> Team Work!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334082"/>
              </p:ext>
            </p:extLst>
          </p:nvPr>
        </p:nvGraphicFramePr>
        <p:xfrm>
          <a:off x="3748261" y="11674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840" y="1083001"/>
            <a:ext cx="502407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rgbClr val="7030A0"/>
                </a:solidFill>
              </a:rPr>
              <a:t>Diverse expertise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 smtClean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rgbClr val="7030A0"/>
                </a:solidFill>
              </a:rPr>
              <a:t>Deliver as a team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 smtClean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rgbClr val="7030A0"/>
                </a:solidFill>
              </a:rPr>
              <a:t>Big Data Strategy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</a:rPr>
              <a:t>Data Sharing -No Data Silos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 smtClean="0">
                <a:solidFill>
                  <a:srgbClr val="7030A0"/>
                </a:solidFill>
              </a:rPr>
              <a:t>Data Policies i.e. Privacy,  Lifetime, regulatory, etc.</a:t>
            </a:r>
          </a:p>
          <a:p>
            <a:pPr marL="457200" indent="-457200">
              <a:buFont typeface="Arial" charset="0"/>
              <a:buChar char="•"/>
            </a:pPr>
            <a:endParaRPr lang="en-US" sz="3200" b="1" dirty="0" smtClean="0">
              <a:solidFill>
                <a:srgbClr val="7030A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solidFill>
                  <a:srgbClr val="7030A0"/>
                </a:solidFill>
              </a:rPr>
              <a:t>Analytics-driven culture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Analytics + Business</a:t>
            </a:r>
            <a:endParaRPr lang="en-US" sz="2400" b="1" dirty="0">
              <a:solidFill>
                <a:srgbClr val="7030A0"/>
              </a:solidFill>
            </a:endParaRPr>
          </a:p>
          <a:p>
            <a:pPr marL="914400" lvl="1" indent="-457200">
              <a:buFont typeface="Arial" charset="0"/>
              <a:buChar char="•"/>
            </a:pP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24"/>
          <p:cNvSpPr/>
          <p:nvPr/>
        </p:nvSpPr>
        <p:spPr>
          <a:xfrm>
            <a:off x="1210670" y="1703870"/>
            <a:ext cx="1888256" cy="2033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Product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7241847"/>
              </p:ext>
            </p:extLst>
          </p:nvPr>
        </p:nvGraphicFramePr>
        <p:xfrm>
          <a:off x="1674057" y="1193649"/>
          <a:ext cx="7951373" cy="526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2450965" y="5056192"/>
            <a:ext cx="65804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79168" y="4671529"/>
            <a:ext cx="468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Metrics </a:t>
            </a:r>
            <a:r>
              <a:rPr lang="en-US" sz="3200" b="1" smtClean="0"/>
              <a:t>for Accountability </a:t>
            </a:r>
            <a:endParaRPr 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299359" y="5564666"/>
            <a:ext cx="700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Expectations, </a:t>
            </a:r>
            <a:r>
              <a:rPr lang="en-US" sz="2000" dirty="0" smtClean="0"/>
              <a:t>Purpose, Cost , Timeline , Planning of deliverables, Communication, Data Strategy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8898" y="1940771"/>
            <a:ext cx="257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Asking the right question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4152" y="2479922"/>
            <a:ext cx="238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Assessing the Situation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59772" y="308248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Define Goals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7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1" y="1181687"/>
            <a:ext cx="3522674" cy="2368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7" y="4161472"/>
            <a:ext cx="3457917" cy="2028287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0037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" y="1181159"/>
            <a:ext cx="4305300" cy="5067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527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51" y="3702343"/>
            <a:ext cx="1725051" cy="2531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8" y="1108083"/>
            <a:ext cx="3923518" cy="24254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3234005" y="12937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304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08" y="5279398"/>
            <a:ext cx="3082290" cy="150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of Data Analytics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29753203"/>
              </p:ext>
            </p:extLst>
          </p:nvPr>
        </p:nvGraphicFramePr>
        <p:xfrm>
          <a:off x="2425894" y="1538362"/>
          <a:ext cx="8128000" cy="1640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95060" y="3024555"/>
            <a:ext cx="212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Identify data sets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Retrieve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Query data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25207" y="3884406"/>
            <a:ext cx="30090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B050"/>
                </a:solidFill>
              </a:rPr>
              <a:t>Understand nature of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B050"/>
                </a:solidFill>
              </a:rPr>
              <a:t>Preliminary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Clean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Integrate</a:t>
            </a:r>
            <a:endParaRPr lang="en-US" b="1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Package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9496" y="3071291"/>
            <a:ext cx="314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Select Analytical techniques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Build models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98756" y="4207964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Community Results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Visualization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1895" y="302512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smtClean="0"/>
              <a:t>Apply Results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500924" y="1421287"/>
            <a:ext cx="287293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Data Engineering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56897" y="1421286"/>
            <a:ext cx="4404554" cy="40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Computational Big Data Science 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0" name="Straight Connector 19"/>
          <p:cNvCxnSpPr>
            <a:endCxn id="8" idx="0"/>
          </p:cNvCxnSpPr>
          <p:nvPr/>
        </p:nvCxnSpPr>
        <p:spPr>
          <a:xfrm flipH="1">
            <a:off x="2257082" y="2757268"/>
            <a:ext cx="894080" cy="2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4429754" y="2433710"/>
            <a:ext cx="346821" cy="145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0" idx="0"/>
          </p:cNvCxnSpPr>
          <p:nvPr/>
        </p:nvCxnSpPr>
        <p:spPr>
          <a:xfrm>
            <a:off x="6372663" y="2757268"/>
            <a:ext cx="117231" cy="31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43061" y="2757268"/>
            <a:ext cx="624162" cy="119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2" idx="0"/>
          </p:cNvCxnSpPr>
          <p:nvPr/>
        </p:nvCxnSpPr>
        <p:spPr>
          <a:xfrm>
            <a:off x="9513459" y="2757268"/>
            <a:ext cx="275896" cy="2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5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n 17"/>
          <p:cNvSpPr/>
          <p:nvPr/>
        </p:nvSpPr>
        <p:spPr>
          <a:xfrm>
            <a:off x="8136381" y="3095443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Acquiring Data For Hurricane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359" y="3140214"/>
            <a:ext cx="35886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 smtClean="0"/>
              <a:t>Historical 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Current </a:t>
            </a:r>
            <a:r>
              <a:rPr lang="en-US" sz="3200" b="1" dirty="0" smtClean="0"/>
              <a:t>weather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Real Time Tweets</a:t>
            </a:r>
          </a:p>
          <a:p>
            <a:pPr marL="285750" indent="-285750"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14" name="Right Arrow 13"/>
          <p:cNvSpPr/>
          <p:nvPr/>
        </p:nvSpPr>
        <p:spPr>
          <a:xfrm>
            <a:off x="4529797" y="3235569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79631" y="2663110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SQL </a:t>
            </a:r>
            <a:endParaRPr lang="en-US" sz="3200" b="1"/>
          </a:p>
        </p:txBody>
      </p:sp>
      <p:sp>
        <p:nvSpPr>
          <p:cNvPr id="17" name="Can 16"/>
          <p:cNvSpPr/>
          <p:nvPr/>
        </p:nvSpPr>
        <p:spPr>
          <a:xfrm>
            <a:off x="8136381" y="2698379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8136381" y="2290415"/>
            <a:ext cx="1108150" cy="530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529797" y="4312016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39762" y="4151053"/>
            <a:ext cx="208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WebSocket</a:t>
            </a:r>
            <a:endParaRPr lang="en-US" sz="3200" b="1" dirty="0"/>
          </a:p>
        </p:txBody>
      </p:sp>
      <p:sp>
        <p:nvSpPr>
          <p:cNvPr id="22" name="Right Arrow 21"/>
          <p:cNvSpPr/>
          <p:nvPr/>
        </p:nvSpPr>
        <p:spPr>
          <a:xfrm>
            <a:off x="4529797" y="5280340"/>
            <a:ext cx="1899138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52678" y="5068251"/>
            <a:ext cx="176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REST API 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764810" y="1298308"/>
            <a:ext cx="531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Data comes </a:t>
            </a:r>
            <a:r>
              <a:rPr lang="en-US" sz="2800" b="1" smtClean="0">
                <a:solidFill>
                  <a:srgbClr val="C00000"/>
                </a:solidFill>
              </a:rPr>
              <a:t>from different sources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7403" y="2070901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NoSQL 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79631" y="3260888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Files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2502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Characteristics </a:t>
            </a:r>
            <a:r>
              <a:rPr lang="en-US" sz="2400" b="1" dirty="0"/>
              <a:t>of Big Data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Getting </a:t>
            </a:r>
            <a:r>
              <a:rPr lang="en-US" sz="2400" b="1" dirty="0"/>
              <a:t>Value out of Big Data </a:t>
            </a:r>
            <a:endParaRPr lang="en-US" sz="2400" b="1" dirty="0" smtClean="0"/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What is Data Science?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The Process of Data Analysis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Scalable Computing (Cluster Computing)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endParaRPr lang="en-US" sz="2400" b="1" dirty="0"/>
          </a:p>
          <a:p>
            <a:pPr>
              <a:spcBef>
                <a:spcPts val="1800"/>
              </a:spcBef>
            </a:pPr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" y="2574291"/>
            <a:ext cx="3878137" cy="294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141" y="1492260"/>
            <a:ext cx="264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 Correlation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8" y="2957855"/>
            <a:ext cx="4021165" cy="2380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1577" y="1492260"/>
            <a:ext cx="1959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Data Trends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9" y="2574290"/>
            <a:ext cx="3233157" cy="29410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6359" y="1492260"/>
            <a:ext cx="13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Outliers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449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9" y="1551587"/>
            <a:ext cx="2422622" cy="429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99" y="1551587"/>
            <a:ext cx="5376168" cy="36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0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Data </a:t>
            </a:r>
            <a:r>
              <a:rPr lang="mr-IN" dirty="0" smtClean="0"/>
              <a:t>–</a:t>
            </a:r>
            <a:r>
              <a:rPr lang="en-US" dirty="0" smtClean="0"/>
              <a:t> visualize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2" y="3759091"/>
            <a:ext cx="4665625" cy="2567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4" y="2474534"/>
            <a:ext cx="4402437" cy="3025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190968"/>
            <a:ext cx="42926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6890" y="1865255"/>
            <a:ext cx="1712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Histogram</a:t>
            </a:r>
            <a:endParaRPr lang="en-US" sz="2800" b="1"/>
          </a:p>
        </p:txBody>
      </p:sp>
      <p:sp>
        <p:nvSpPr>
          <p:cNvPr id="11" name="TextBox 10"/>
          <p:cNvSpPr txBox="1"/>
          <p:nvPr/>
        </p:nvSpPr>
        <p:spPr>
          <a:xfrm>
            <a:off x="7554166" y="3441210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Heatmap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78744" y="1180772"/>
            <a:ext cx="1935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Line Graphs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91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2761" y="2339558"/>
            <a:ext cx="4967654" cy="2755767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3200" b="1" dirty="0" smtClean="0"/>
              <a:t> Inconsistent values</a:t>
            </a:r>
          </a:p>
          <a:p>
            <a:pPr>
              <a:buFont typeface="Arial" charset="0"/>
              <a:buChar char="•"/>
            </a:pPr>
            <a:r>
              <a:rPr lang="en-US" sz="3200" b="1" dirty="0" smtClean="0"/>
              <a:t> Duplicate records</a:t>
            </a:r>
          </a:p>
          <a:p>
            <a:pPr>
              <a:buFont typeface="Arial" charset="0"/>
              <a:buChar char="•"/>
            </a:pPr>
            <a:r>
              <a:rPr lang="en-US" sz="3200" b="1" dirty="0" smtClean="0"/>
              <a:t> Missing Values</a:t>
            </a:r>
          </a:p>
          <a:p>
            <a:pPr>
              <a:buFont typeface="Arial" charset="0"/>
              <a:buChar char="•"/>
            </a:pPr>
            <a:r>
              <a:rPr lang="en-US" sz="3200" b="1" dirty="0" smtClean="0"/>
              <a:t> Invalid Data</a:t>
            </a:r>
          </a:p>
          <a:p>
            <a:pPr>
              <a:buFont typeface="Arial" charset="0"/>
              <a:buChar char="•"/>
            </a:pPr>
            <a:r>
              <a:rPr lang="en-US" sz="3200" b="1" dirty="0" smtClean="0"/>
              <a:t> Outliers</a:t>
            </a:r>
          </a:p>
          <a:p>
            <a:pPr>
              <a:buFont typeface="Arial" charset="0"/>
              <a:buChar char="•"/>
            </a:pPr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5586" y="3348110"/>
            <a:ext cx="34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Data Quality Issues </a:t>
            </a:r>
            <a:endParaRPr lang="en-US" sz="3200"/>
          </a:p>
        </p:txBody>
      </p:sp>
      <p:sp>
        <p:nvSpPr>
          <p:cNvPr id="8" name="Right Arrow 7"/>
          <p:cNvSpPr/>
          <p:nvPr/>
        </p:nvSpPr>
        <p:spPr>
          <a:xfrm>
            <a:off x="4375049" y="3239974"/>
            <a:ext cx="1154705" cy="954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54942" y="1094254"/>
            <a:ext cx="4453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</a:rPr>
              <a:t>Real world data is messy </a:t>
            </a:r>
            <a:endParaRPr lang="en-US" sz="32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2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Munging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89553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27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" y="1688710"/>
            <a:ext cx="48387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31" y="1764910"/>
            <a:ext cx="48006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a Distributed File System?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Long-term information storage </a:t>
            </a:r>
            <a:endParaRPr lang="en-US" sz="2400" b="1" dirty="0"/>
          </a:p>
          <a:p>
            <a:pPr lvl="1"/>
            <a:r>
              <a:rPr lang="en-US" sz="2400" dirty="0"/>
              <a:t>Access result of a process later </a:t>
            </a:r>
            <a:endParaRPr lang="en-US" sz="2400" dirty="0"/>
          </a:p>
          <a:p>
            <a:pPr lvl="1"/>
            <a:r>
              <a:rPr lang="en-US" sz="2400" dirty="0"/>
              <a:t>Store large amounts of information </a:t>
            </a:r>
            <a:endParaRPr lang="en-US" sz="2400" dirty="0"/>
          </a:p>
          <a:p>
            <a:pPr lvl="1"/>
            <a:r>
              <a:rPr lang="en-US" sz="2400" dirty="0"/>
              <a:t>Enable access of multiple processes 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b="1" dirty="0" smtClean="0"/>
              <a:t>As Data grows:</a:t>
            </a:r>
            <a:endParaRPr lang="en-US" sz="2400" b="1" dirty="0"/>
          </a:p>
          <a:p>
            <a:pPr lvl="1"/>
            <a:r>
              <a:rPr lang="en-US" sz="2400" dirty="0" smtClean="0"/>
              <a:t>Buy </a:t>
            </a:r>
            <a:r>
              <a:rPr lang="en-US" sz="2400" dirty="0"/>
              <a:t>a bigger disk? </a:t>
            </a:r>
            <a:endParaRPr lang="en-US" sz="2400" dirty="0"/>
          </a:p>
          <a:p>
            <a:pPr lvl="1"/>
            <a:r>
              <a:rPr lang="en-US" sz="2400" dirty="0"/>
              <a:t>Copy data to an external hard drive?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3118303"/>
            <a:ext cx="4811225" cy="28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5" y="2414436"/>
            <a:ext cx="7560408" cy="3646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18" y="1454926"/>
            <a:ext cx="5384800" cy="749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 </a:t>
            </a:r>
            <a:endParaRPr lang="en-US" sz="3200" b="1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Data Partitioning and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5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89" y="2680361"/>
            <a:ext cx="6722208" cy="324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49" y="1584960"/>
            <a:ext cx="5372100" cy="762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</a:t>
            </a:r>
            <a:r>
              <a:rPr lang="mr-IN" dirty="0" smtClean="0"/>
              <a:t>–</a:t>
            </a:r>
            <a:r>
              <a:rPr lang="en-US" dirty="0" smtClean="0"/>
              <a:t> Data Replication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Data 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09188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49" y="1584960"/>
            <a:ext cx="5372100" cy="762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Scaling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2122" y="978891"/>
            <a:ext cx="1074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Data </a:t>
            </a:r>
            <a:endParaRPr lang="en-US" sz="32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6" y="2340118"/>
            <a:ext cx="7943557" cy="38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u="sng" dirty="0" smtClean="0">
                <a:solidFill>
                  <a:srgbClr val="FF0000"/>
                </a:solidFill>
              </a:rPr>
              <a:t>Volume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refers to vast amounts of data that is generated.</a:t>
            </a:r>
            <a:endParaRPr lang="en-US" sz="2800" b="1" dirty="0" smtClean="0"/>
          </a:p>
          <a:p>
            <a:pPr>
              <a:buFont typeface="Wingdings" charset="2"/>
              <a:buChar char="v"/>
            </a:pPr>
            <a:r>
              <a:rPr lang="en-US" sz="2800" b="1" dirty="0" smtClean="0"/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Velocity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refers to the speed at which data is being generated and moves from one point to the next</a:t>
            </a:r>
          </a:p>
          <a:p>
            <a:pPr>
              <a:buFont typeface="Wingdings" charset="2"/>
              <a:buChar char="v"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Variety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refers to the ever increasing different data formats (</a:t>
            </a:r>
            <a:r>
              <a:rPr lang="en-US" b="1" dirty="0" err="1" smtClean="0"/>
              <a:t>i.e</a:t>
            </a:r>
            <a:r>
              <a:rPr lang="en-US" b="1" dirty="0" smtClean="0"/>
              <a:t> Text, Video, Image, Voice, Geospatial)</a:t>
            </a:r>
          </a:p>
          <a:p>
            <a:pPr>
              <a:buFont typeface="Wingdings" charset="2"/>
              <a:buChar char="v"/>
            </a:pP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u="sng" dirty="0" smtClean="0">
                <a:solidFill>
                  <a:srgbClr val="00B050"/>
                </a:solidFill>
              </a:rPr>
              <a:t>Veracity</a:t>
            </a:r>
            <a:r>
              <a:rPr lang="en-US" b="1" dirty="0" smtClean="0"/>
              <a:t> refers to unmeasurable uncertainties and truthfulness and trustworthiness of data</a:t>
            </a:r>
            <a:endParaRPr lang="en-US" sz="2800" b="1" dirty="0" smtClean="0"/>
          </a:p>
          <a:p>
            <a:pPr>
              <a:buFont typeface="Wingdings" charset="2"/>
              <a:buChar char="v"/>
            </a:pPr>
            <a:r>
              <a:rPr lang="en-US" sz="2800" b="1" dirty="0" smtClean="0"/>
              <a:t> </a:t>
            </a:r>
            <a:r>
              <a:rPr lang="en-US" sz="2800" b="1" u="sng" dirty="0" smtClean="0">
                <a:solidFill>
                  <a:srgbClr val="00B050"/>
                </a:solidFill>
              </a:rPr>
              <a:t>Valence</a:t>
            </a:r>
            <a:r>
              <a:rPr lang="en-US" b="1" dirty="0" smtClean="0"/>
              <a:t> refers to the connectedness of big data in the form of graphs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4772514" y="4237666"/>
            <a:ext cx="1589648" cy="978408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22070" y="5361804"/>
            <a:ext cx="14905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</a:rPr>
              <a:t>Value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Volume = Size &amp; Scale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644727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44727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342185" y="1448972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42185" y="4091354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91401" y="1856585"/>
            <a:ext cx="31733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Every minute ..</a:t>
            </a:r>
          </a:p>
          <a:p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204 million emails on Gmail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200,000 Facebook photos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1.3 million video views on YouTube</a:t>
            </a:r>
            <a:endParaRPr lang="en-US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3059723" y="119326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Examples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055037" y="3874081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Business Inside 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540582" y="4620322"/>
            <a:ext cx="2926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Storage Capacity Leads to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Processing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Performance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Access &amp; Retrieval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Cost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82" y="1690612"/>
            <a:ext cx="3023666" cy="22764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738429" y="1193262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Exponential </a:t>
            </a:r>
            <a:r>
              <a:rPr lang="en-US" b="1" smtClean="0"/>
              <a:t>Data Growth 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738429" y="3874080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Challenges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75" y="4467560"/>
            <a:ext cx="3692183" cy="17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Variety </a:t>
            </a:r>
            <a:r>
              <a:rPr lang="en-US" dirty="0"/>
              <a:t>= Heterogeneous </a:t>
            </a:r>
            <a:r>
              <a:rPr lang="en-US" dirty="0" smtClean="0"/>
              <a:t>Data Type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937760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Formats &amp; models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37760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Media in which data get delivered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635218" y="1420836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solidFill>
                  <a:srgbClr val="C00000"/>
                </a:solidFill>
              </a:rPr>
              <a:t>How to </a:t>
            </a:r>
            <a:r>
              <a:rPr lang="en-US" sz="2800" b="1" dirty="0" smtClean="0">
                <a:solidFill>
                  <a:srgbClr val="C00000"/>
                </a:solidFill>
              </a:rPr>
              <a:t>interpret </a:t>
            </a:r>
            <a:r>
              <a:rPr lang="en-US" sz="2800" b="1" smtClean="0">
                <a:solidFill>
                  <a:srgbClr val="C00000"/>
                </a:solidFill>
              </a:rPr>
              <a:t>and operate on </a:t>
            </a:r>
            <a:r>
              <a:rPr lang="en-US" sz="2800" b="1" dirty="0" smtClean="0">
                <a:solidFill>
                  <a:srgbClr val="C00000"/>
                </a:solidFill>
              </a:rPr>
              <a:t>data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635218" y="4063218"/>
            <a:ext cx="3432518" cy="25181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Real-time ?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Intermittent ?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031462" y="1165126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Semantic </a:t>
            </a:r>
            <a:endParaRPr lang="en-US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352756" y="116512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Structure 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5348070" y="3845945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Media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9031462" y="3845944"/>
            <a:ext cx="2602522" cy="51141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Availability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3094" y="1187112"/>
            <a:ext cx="449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Variety Issues</a:t>
            </a:r>
          </a:p>
          <a:p>
            <a:endParaRPr lang="en-US" sz="3200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Difficult </a:t>
            </a:r>
            <a:r>
              <a:rPr lang="en-US" sz="2800" dirty="0">
                <a:solidFill>
                  <a:srgbClr val="0070C0"/>
                </a:solidFill>
              </a:rPr>
              <a:t>to create common </a:t>
            </a:r>
            <a:r>
              <a:rPr lang="en-US" sz="2800" dirty="0" smtClean="0">
                <a:solidFill>
                  <a:srgbClr val="0070C0"/>
                </a:solidFill>
              </a:rPr>
              <a:t>storage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Management </a:t>
            </a:r>
            <a:r>
              <a:rPr lang="en-US" sz="2800" dirty="0">
                <a:solidFill>
                  <a:srgbClr val="0070C0"/>
                </a:solidFill>
              </a:rPr>
              <a:t>and policy challenges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Harder </a:t>
            </a:r>
            <a:r>
              <a:rPr lang="en-US" sz="2800" dirty="0">
                <a:solidFill>
                  <a:srgbClr val="0070C0"/>
                </a:solidFill>
              </a:rPr>
              <a:t>to process </a:t>
            </a:r>
            <a:r>
              <a:rPr lang="en-US" sz="2800" dirty="0" smtClean="0">
                <a:solidFill>
                  <a:srgbClr val="0070C0"/>
                </a:solidFill>
              </a:rPr>
              <a:t>(compare </a:t>
            </a:r>
            <a:r>
              <a:rPr lang="en-US" sz="2800" dirty="0">
                <a:solidFill>
                  <a:srgbClr val="0070C0"/>
                </a:solidFill>
              </a:rPr>
              <a:t>and match </a:t>
            </a:r>
            <a:r>
              <a:rPr lang="en-US" sz="2800" dirty="0" smtClean="0">
                <a:solidFill>
                  <a:srgbClr val="0070C0"/>
                </a:solidFill>
              </a:rPr>
              <a:t>data) and correlate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Multi-Media Types “Email”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Think of an email collection </a:t>
            </a:r>
            <a:endParaRPr lang="en-US" dirty="0"/>
          </a:p>
          <a:p>
            <a:r>
              <a:rPr lang="en-US" dirty="0"/>
              <a:t>Sender</a:t>
            </a:r>
            <a:r>
              <a:rPr lang="en-US" dirty="0" smtClean="0"/>
              <a:t>, receiver, date</a:t>
            </a:r>
            <a:r>
              <a:rPr lang="en-US" dirty="0"/>
              <a:t>... </a:t>
            </a:r>
          </a:p>
          <a:p>
            <a:r>
              <a:rPr lang="en-US" dirty="0"/>
              <a:t>Attachments </a:t>
            </a:r>
          </a:p>
          <a:p>
            <a:r>
              <a:rPr lang="en-US" dirty="0"/>
              <a:t>Well-structured </a:t>
            </a:r>
          </a:p>
          <a:p>
            <a:r>
              <a:rPr lang="en-US" dirty="0"/>
              <a:t>• </a:t>
            </a:r>
            <a:r>
              <a:rPr lang="en-US" dirty="0" smtClean="0"/>
              <a:t>Body of the email </a:t>
            </a:r>
            <a:endParaRPr lang="en-US" dirty="0"/>
          </a:p>
          <a:p>
            <a:r>
              <a:rPr lang="en-US" dirty="0"/>
              <a:t>Text Multi-media </a:t>
            </a:r>
          </a:p>
          <a:p>
            <a:r>
              <a:rPr lang="en-US" dirty="0"/>
              <a:t>• Who-sends-to-whom </a:t>
            </a:r>
          </a:p>
          <a:p>
            <a:r>
              <a:rPr lang="en-US" dirty="0"/>
              <a:t>Network </a:t>
            </a:r>
          </a:p>
          <a:p>
            <a:r>
              <a:rPr lang="en-US" dirty="0"/>
              <a:t>• </a:t>
            </a:r>
            <a:r>
              <a:rPr lang="en-US" dirty="0" smtClean="0"/>
              <a:t>A current email cannot reference a </a:t>
            </a:r>
            <a:r>
              <a:rPr lang="en-US" dirty="0"/>
              <a:t>past email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Real-time? </a:t>
            </a:r>
          </a:p>
          <a:p>
            <a:r>
              <a:rPr lang="en-US" dirty="0"/>
              <a:t>Semantics Availability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2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>
            <a:normAutofit/>
          </a:bodyPr>
          <a:lstStyle/>
          <a:p>
            <a:r>
              <a:rPr lang="en-US" dirty="0" smtClean="0"/>
              <a:t>Velocity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036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6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Veracity = </a:t>
            </a:r>
            <a:r>
              <a:rPr lang="en-US" dirty="0" smtClean="0"/>
              <a:t>Quality (Validity &amp; Volatility)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363910"/>
            <a:ext cx="2252736" cy="5095875"/>
          </a:xfrm>
        </p:spPr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r>
              <a:rPr lang="en-US" b="1" dirty="0"/>
              <a:t>Accuracy of data</a:t>
            </a:r>
            <a:br>
              <a:rPr lang="en-US" b="1" dirty="0"/>
            </a:br>
            <a:endParaRPr lang="en-US" b="1" dirty="0" smtClean="0"/>
          </a:p>
          <a:p>
            <a:r>
              <a:rPr lang="en-US" b="1" dirty="0" smtClean="0"/>
              <a:t>Reliability </a:t>
            </a:r>
            <a:r>
              <a:rPr lang="en-US" b="1" dirty="0"/>
              <a:t>of </a:t>
            </a:r>
            <a:r>
              <a:rPr lang="en-US" b="1" dirty="0" smtClean="0"/>
              <a:t>the </a:t>
            </a:r>
            <a:r>
              <a:rPr lang="en-US" b="1" dirty="0"/>
              <a:t>data source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65" y="1495410"/>
            <a:ext cx="7841405" cy="44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5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03058"/>
            <a:ext cx="8070166" cy="43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78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9262</TotalTime>
  <Words>756</Words>
  <Application>Microsoft Macintosh PowerPoint</Application>
  <PresentationFormat>Widescreen</PresentationFormat>
  <Paragraphs>261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Calibri Light</vt:lpstr>
      <vt:lpstr>Courier New</vt:lpstr>
      <vt:lpstr>Mangal</vt:lpstr>
      <vt:lpstr>Open Sans</vt:lpstr>
      <vt:lpstr>Webdings</vt:lpstr>
      <vt:lpstr>Wingdings</vt:lpstr>
      <vt:lpstr>Arial</vt:lpstr>
      <vt:lpstr>Retrospect</vt:lpstr>
      <vt:lpstr>Big Data Technology</vt:lpstr>
      <vt:lpstr>Outline</vt:lpstr>
      <vt:lpstr>Characteristics of Big Data</vt:lpstr>
      <vt:lpstr>Volume = Size &amp; Scale</vt:lpstr>
      <vt:lpstr>Variety = Heterogeneous Data Type  Complexity</vt:lpstr>
      <vt:lpstr>Multi-Media Types “Email”</vt:lpstr>
      <vt:lpstr>Velocity </vt:lpstr>
      <vt:lpstr>Veracity = Quality (Validity &amp; Volatility)</vt:lpstr>
      <vt:lpstr>PowerPoint Presentation</vt:lpstr>
      <vt:lpstr>Getting Value from Big Data</vt:lpstr>
      <vt:lpstr>Getting Value from Big Data</vt:lpstr>
      <vt:lpstr>Getting Value for Big Data</vt:lpstr>
      <vt:lpstr>Data Science – Team Work! </vt:lpstr>
      <vt:lpstr>Data Product</vt:lpstr>
      <vt:lpstr>PowerPoint Presentation</vt:lpstr>
      <vt:lpstr>PowerPoint Presentation</vt:lpstr>
      <vt:lpstr>PowerPoint Presentation</vt:lpstr>
      <vt:lpstr>The Process of Data Analytics</vt:lpstr>
      <vt:lpstr>Acquiring Data For Hurricane  </vt:lpstr>
      <vt:lpstr>Prepare Data</vt:lpstr>
      <vt:lpstr>Prepare Data</vt:lpstr>
      <vt:lpstr>Prepare Data – visualize </vt:lpstr>
      <vt:lpstr>Pre-processing Data</vt:lpstr>
      <vt:lpstr>Data Munging</vt:lpstr>
      <vt:lpstr>Dimensionality Reduction</vt:lpstr>
      <vt:lpstr>What is a Distributed File System? </vt:lpstr>
      <vt:lpstr>Data Partitioning and Parallelism </vt:lpstr>
      <vt:lpstr>Fault Tolerance – Data Replication</vt:lpstr>
      <vt:lpstr>Data Scaling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407</cp:revision>
  <dcterms:created xsi:type="dcterms:W3CDTF">2015-01-31T16:20:13Z</dcterms:created>
  <dcterms:modified xsi:type="dcterms:W3CDTF">2017-09-11T22:55:08Z</dcterms:modified>
</cp:coreProperties>
</file>